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aveSubsetFonts="1" strictFirstAndLastChars="0">
  <p:sldMasterIdLst>
    <p:sldMasterId id="2147483765" r:id="rId1"/>
  </p:sldMasterIdLst>
  <p:notesMasterIdLst>
    <p:notesMasterId r:id="rId2"/>
  </p:notesMasterIdLst>
  <p:sldIdLst>
    <p:sldId id="274" r:id="rId3"/>
    <p:sldId id="275" r:id="rId4"/>
    <p:sldId id="276" r:id="rId5"/>
    <p:sldId id="277" r:id="rId6"/>
    <p:sldId id="278" r:id="rId7"/>
    <p:sldId id="279" r:id="rId8"/>
    <p:sldId id="280" r:id="rId9"/>
    <p:sldId id="281" r:id="rId10"/>
  </p:sldIdLst>
  <p:sldSz type="screen16x9" cy="5143500" cx="9144000"/>
  <p:notesSz cx="6858000" cy="9144000"/>
  <p:embeddedFontLst>
    <p:embeddedFont>
      <p:font typeface="Calibri" panose="020F0502020204030204" pitchFamily="34" charset="0"/>
      <p:regular r:id="rId11"/>
      <p:bold r:id="rId12"/>
      <p:italic r:id="rId13"/>
      <p:boldItalic r:id="rId14"/>
    </p:embeddedFont>
    <p:embeddedFont>
      <p:font typeface="EB Garamond" panose="00000500000000000000" pitchFamily="2" charset="0"/>
      <p:regular r:id="rId15"/>
      <p:bold r:id="rId16"/>
      <p:italic r:id="rId17"/>
      <p:boldItalic r:id="rId18"/>
    </p:embeddedFont>
    <p:embeddedFont>
      <p:font typeface="Public Sans" panose="020B0604020202020204" charset="0"/>
      <p:regular r:id="rId19"/>
      <p:bold r:id="rId20"/>
      <p:italic r:id="rId21"/>
      <p:boldItalic r:id="rId22"/>
    </p:embeddedFont>
  </p:embeddedFontLst>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a:tblStyle styleId="{3FFD4044-D93A-4F5B-ADDF-483D9A49E003}"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p="http://schemas.openxmlformats.org/presentationml/2006/main" xmlns:r="http://schemas.openxmlformats.org/officeDocument/2006/relationships" xmlns:a="http://schemas.openxmlformats.org/drawingml/2006/main">
  <p:normalViewPr>
    <p:restoredLeft sz="15620"/>
    <p:restoredTop sz="94660"/>
  </p:normalViewPr>
  <p:slideViewPr>
    <p:cSldViewPr snapToGrid="0">
      <p:cViewPr varScale="1">
        <p:scale>
          <a:sx n="103" d="100"/>
          <a:sy n="103" d="100"/>
        </p:scale>
        <p:origin x="874" y="82"/>
      </p:cViewPr>
      <p:guideLst>
        <p:guide orient="horz" pos="2395"/>
        <p:guide pos="2880"/>
        <p:guide orient="horz" pos="1429"/>
        <p:guide pos="423"/>
        <p:guide orient="horz" pos="158"/>
        <p:guide orient="horz" pos="2787"/>
        <p:guide pos="2001"/>
        <p:guide pos="338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font" Target="fonts/font1.fntdata"/><Relationship Id="rId12" Type="http://schemas.openxmlformats.org/officeDocument/2006/relationships/font" Target="fonts/font2.fntdata"/><Relationship Id="rId13" Type="http://schemas.openxmlformats.org/officeDocument/2006/relationships/font" Target="fonts/font3.fntdata"/><Relationship Id="rId14" Type="http://schemas.openxmlformats.org/officeDocument/2006/relationships/font" Target="fonts/font4.fntdata"/><Relationship Id="rId15" Type="http://schemas.openxmlformats.org/officeDocument/2006/relationships/font" Target="fonts/font5.fntdata"/><Relationship Id="rId16" Type="http://schemas.openxmlformats.org/officeDocument/2006/relationships/font" Target="fonts/font6.fntdata"/><Relationship Id="rId17" Type="http://schemas.openxmlformats.org/officeDocument/2006/relationships/font" Target="fonts/font7.fntdata"/><Relationship Id="rId18" Type="http://schemas.openxmlformats.org/officeDocument/2006/relationships/font" Target="fonts/font8.fntdata"/><Relationship Id="rId19" Type="http://schemas.openxmlformats.org/officeDocument/2006/relationships/font" Target="fonts/font9.fntdata"/><Relationship Id="rId20" Type="http://schemas.openxmlformats.org/officeDocument/2006/relationships/font" Target="fonts/font10.fntdata"/><Relationship Id="rId21" Type="http://schemas.openxmlformats.org/officeDocument/2006/relationships/font" Target="fonts/font11.fntdata"/><Relationship Id="rId22" Type="http://schemas.openxmlformats.org/officeDocument/2006/relationships/font" Target="fonts/font12.fntdata"/><Relationship Id="rId23" Type="http://schemas.openxmlformats.org/officeDocument/2006/relationships/tableStyles" Target="tableStyles.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s>
</file>

<file path=ppt/media/image1.pn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png>
</file>

<file path=ppt/media/image36.jpeg>
</file>

<file path=ppt/media/image37.jpeg>
</file>

<file path=ppt/media/image38.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487" name="Shape 2"/>
        <p:cNvGrpSpPr/>
        <p:nvPr/>
      </p:nvGrpSpPr>
      <p:grpSpPr>
        <a:xfrm>
          <a:off x="0" y="0"/>
          <a:ext cx="0" cy="0"/>
          <a:chOff x="0" y="0"/>
          <a:chExt cx="0" cy="0"/>
        </a:xfrm>
      </p:grpSpPr>
      <p:sp>
        <p:nvSpPr>
          <p:cNvPr id="1049793" name="Google Shape;3;n"/>
          <p:cNvSpPr>
            <a:spLocks noChangeAspect="1" noRot="1" noGrp="1"/>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9794" name="Google Shape;4;n"/>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algn="l" indent="-298450" lvl="0" marL="457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1pPr>
            <a:lvl2pPr algn="l" indent="-298450" lvl="1" marL="914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2pPr>
            <a:lvl3pPr algn="l" indent="-298450" lvl="2" marL="1371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3pPr>
            <a:lvl4pPr algn="l" indent="-298450" lvl="3" marL="1828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4pPr>
            <a:lvl5pPr algn="l" indent="-298450" lvl="4" marL="22860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5pPr>
            <a:lvl6pPr algn="l" indent="-298450" lvl="5" marL="2743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6pPr>
            <a:lvl7pPr algn="l" indent="-298450" lvl="6" marL="3200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7pPr>
            <a:lvl8pPr algn="l" indent="-298450" lvl="7" marL="3657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8pPr>
            <a:lvl9pPr algn="l" indent="-298450" lvl="8" marL="4114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0" name="Shape 1819"/>
        <p:cNvGrpSpPr/>
        <p:nvPr/>
      </p:nvGrpSpPr>
      <p:grpSpPr>
        <a:xfrm>
          <a:off x="0" y="0"/>
          <a:ext cx="0" cy="0"/>
          <a:chOff x="0" y="0"/>
          <a:chExt cx="0" cy="0"/>
        </a:xfrm>
      </p:grpSpPr>
      <p:sp>
        <p:nvSpPr>
          <p:cNvPr id="1048579" name="Google Shape;1820;p209: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p>
        </p:txBody>
      </p:sp>
      <p:sp>
        <p:nvSpPr>
          <p:cNvPr id="1048580" name="Google Shape;1821;p209: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4" name="Shape 1826"/>
        <p:cNvGrpSpPr/>
        <p:nvPr/>
      </p:nvGrpSpPr>
      <p:grpSpPr>
        <a:xfrm>
          <a:off x="0" y="0"/>
          <a:ext cx="0" cy="0"/>
          <a:chOff x="0" y="0"/>
          <a:chExt cx="0" cy="0"/>
        </a:xfrm>
      </p:grpSpPr>
      <p:sp>
        <p:nvSpPr>
          <p:cNvPr id="1048587" name="Google Shape;1827;p21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p>
        </p:txBody>
      </p:sp>
      <p:sp>
        <p:nvSpPr>
          <p:cNvPr id="1048588" name="Google Shape;1828;p21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8" name="Shape 1833"/>
        <p:cNvGrpSpPr/>
        <p:nvPr/>
      </p:nvGrpSpPr>
      <p:grpSpPr>
        <a:xfrm>
          <a:off x="0" y="0"/>
          <a:ext cx="0" cy="0"/>
          <a:chOff x="0" y="0"/>
          <a:chExt cx="0" cy="0"/>
        </a:xfrm>
      </p:grpSpPr>
      <p:sp>
        <p:nvSpPr>
          <p:cNvPr id="1048594" name="Google Shape;1834;p1: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p>
        </p:txBody>
      </p:sp>
      <p:sp>
        <p:nvSpPr>
          <p:cNvPr id="1048595" name="Google Shape;1835;p1: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1" name="Shape 1839"/>
        <p:cNvGrpSpPr/>
        <p:nvPr/>
      </p:nvGrpSpPr>
      <p:grpSpPr>
        <a:xfrm>
          <a:off x="0" y="0"/>
          <a:ext cx="0" cy="0"/>
          <a:chOff x="0" y="0"/>
          <a:chExt cx="0" cy="0"/>
        </a:xfrm>
      </p:grpSpPr>
      <p:sp>
        <p:nvSpPr>
          <p:cNvPr id="1048598" name="Google Shape;1840;g2139e008f02_0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p>
        </p:txBody>
      </p:sp>
      <p:sp>
        <p:nvSpPr>
          <p:cNvPr id="1048599" name="Google Shape;1841;g2139e008f02_0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4" name="Shape 1845"/>
        <p:cNvGrpSpPr/>
        <p:nvPr/>
      </p:nvGrpSpPr>
      <p:grpSpPr>
        <a:xfrm>
          <a:off x="0" y="0"/>
          <a:ext cx="0" cy="0"/>
          <a:chOff x="0" y="0"/>
          <a:chExt cx="0" cy="0"/>
        </a:xfrm>
      </p:grpSpPr>
      <p:sp>
        <p:nvSpPr>
          <p:cNvPr id="1048605" name="Google Shape;1846;p2: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p>
        </p:txBody>
      </p:sp>
      <p:sp>
        <p:nvSpPr>
          <p:cNvPr id="1048606" name="Google Shape;1847;p2: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1" name="Shape 1854"/>
        <p:cNvGrpSpPr/>
        <p:nvPr/>
      </p:nvGrpSpPr>
      <p:grpSpPr>
        <a:xfrm>
          <a:off x="0" y="0"/>
          <a:ext cx="0" cy="0"/>
          <a:chOff x="0" y="0"/>
          <a:chExt cx="0" cy="0"/>
        </a:xfrm>
      </p:grpSpPr>
      <p:sp>
        <p:nvSpPr>
          <p:cNvPr id="1048638" name="Google Shape;1855;g2139dc51b5f_0_1833: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39" name="Google Shape;1856;g2139dc51b5f_0_1833: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5" name="Shape 1868"/>
        <p:cNvGrpSpPr/>
        <p:nvPr/>
      </p:nvGrpSpPr>
      <p:grpSpPr>
        <a:xfrm>
          <a:off x="0" y="0"/>
          <a:ext cx="0" cy="0"/>
          <a:chOff x="0" y="0"/>
          <a:chExt cx="0" cy="0"/>
        </a:xfrm>
      </p:grpSpPr>
      <p:sp>
        <p:nvSpPr>
          <p:cNvPr id="1048646" name="Google Shape;1869;p212: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p>
        </p:txBody>
      </p:sp>
      <p:sp>
        <p:nvSpPr>
          <p:cNvPr id="1048647" name="Google Shape;1870;p212: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9" name="Shape 1874"/>
        <p:cNvGrpSpPr/>
        <p:nvPr/>
      </p:nvGrpSpPr>
      <p:grpSpPr>
        <a:xfrm>
          <a:off x="0" y="0"/>
          <a:ext cx="0" cy="0"/>
          <a:chOff x="0" y="0"/>
          <a:chExt cx="0" cy="0"/>
        </a:xfrm>
      </p:grpSpPr>
      <p:sp>
        <p:nvSpPr>
          <p:cNvPr id="1048648" name="Google Shape;1875;p213: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p>
        </p:txBody>
      </p:sp>
      <p:sp>
        <p:nvSpPr>
          <p:cNvPr id="1048649" name="Google Shape;1876;p213: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image" Target="../media/image3.png"/><Relationship Id="rId4"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3.png"/><Relationship Id="rId3" Type="http://schemas.openxmlformats.org/officeDocument/2006/relationships/image" Target="../media/image27.png"/><Relationship Id="rId4"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3.png"/><Relationship Id="rId3" Type="http://schemas.openxmlformats.org/officeDocument/2006/relationships/image" Target="../media/image28.png"/><Relationship Id="rId4"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3.png"/><Relationship Id="rId3" Type="http://schemas.openxmlformats.org/officeDocument/2006/relationships/image" Target="../media/image27.png"/><Relationship Id="rId4"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3.png"/><Relationship Id="rId3" Type="http://schemas.openxmlformats.org/officeDocument/2006/relationships/image" Target="../media/image28.png"/><Relationship Id="rId4"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image" Target="../media/image29.png"/><Relationship Id="rId2" Type="http://schemas.openxmlformats.org/officeDocument/2006/relationships/image" Target="../media/image3.png"/><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image" Target="../media/image32.png"/><Relationship Id="rId4"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image" Target="../media/image33.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image" Target="../media/image34.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image" Target="../media/image34.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image" Target="../media/image35.png"/><Relationship Id="rId2" Type="http://schemas.openxmlformats.org/officeDocument/2006/relationships/image" Target="../media/image36.jpeg"/><Relationship Id="rId3"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image" Target="../media/image37.jpeg"/><Relationship Id="rId2"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2.png"/><Relationship Id="rId3"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2.png"/><Relationship Id="rId3"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3.png"/><Relationship Id="rId3"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3.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image" Target="../media/image14.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image" Target="../media/image15.png"/><Relationship Id="rId2"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image" Target="../media/image16.png"/><Relationship Id="rId2"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image" Target="../media/image17.png"/><Relationship Id="rId2"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8.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3.png"/><Relationship Id="rId3" Type="http://schemas.openxmlformats.org/officeDocument/2006/relationships/image" Target="../media/image6.png"/><Relationship Id="rId4"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8.png"/><Relationship Id="rId3"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9.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image" Target="../media/image20.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image" Target="../media/image20.jpe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0.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21.png"/><Relationship Id="rId3"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21.png"/><Relationship Id="rId3"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22.png"/><Relationship Id="rId3"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23.png"/><Relationship Id="rId3"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27" name="Shape 6"/>
        <p:cNvGrpSpPr/>
        <p:nvPr/>
      </p:nvGrpSpPr>
      <p:grpSpPr>
        <a:xfrm>
          <a:off x="0" y="0"/>
          <a:ext cx="0" cy="0"/>
          <a:chOff x="0" y="0"/>
          <a:chExt cx="0" cy="0"/>
        </a:xfrm>
      </p:grpSpPr>
      <p:pic>
        <p:nvPicPr>
          <p:cNvPr id="2097152" name="Google Shape;7;p214" descr="Diagram  Description automatically generated"/>
          <p:cNvPicPr preferRelativeResize="0">
            <a:picLocks/>
          </p:cNvPicPr>
          <p:nvPr/>
        </p:nvPicPr>
        <p:blipFill rotWithShape="1">
          <a:blip xmlns:r="http://schemas.openxmlformats.org/officeDocument/2006/relationships" r:embed="rId1">
            <a:alphaModFix/>
          </a:blip>
          <a:srcRect/>
          <a:stretch>
            <a:fillRect/>
          </a:stretch>
        </p:blipFill>
        <p:spPr>
          <a:xfrm>
            <a:off x="0" y="4141"/>
            <a:ext cx="9144000" cy="5135217"/>
          </a:xfrm>
          <a:prstGeom prst="rect"/>
          <a:noFill/>
          <a:ln>
            <a:noFill/>
          </a:ln>
        </p:spPr>
      </p:pic>
      <p:cxnSp>
        <p:nvCxnSpPr>
          <p:cNvPr id="3145728" name="Google Shape;8;p214"/>
          <p:cNvCxnSpPr>
            <a:cxnSpLocks/>
          </p:cNvCxnSpPr>
          <p:nvPr/>
        </p:nvCxnSpPr>
        <p:spPr>
          <a:xfrm>
            <a:off x="343814" y="3257405"/>
            <a:ext cx="527043" cy="0"/>
          </a:xfrm>
          <a:prstGeom prst="straightConnector1"/>
          <a:noFill/>
          <a:ln w="28575" cap="flat" cmpd="sng">
            <a:solidFill>
              <a:srgbClr val="22366A"/>
            </a:solidFill>
            <a:prstDash val="solid"/>
            <a:round/>
            <a:headEnd type="none" w="sm" len="sm"/>
            <a:tailEnd type="none" w="sm" len="sm"/>
          </a:ln>
        </p:spPr>
      </p:cxnSp>
      <p:sp>
        <p:nvSpPr>
          <p:cNvPr id="1048576" name="Google Shape;9;p214"/>
          <p:cNvSpPr txBox="1">
            <a:spLocks noGrp="1"/>
          </p:cNvSpPr>
          <p:nvPr>
            <p:ph type="body" idx="1"/>
          </p:nvPr>
        </p:nvSpPr>
        <p:spPr>
          <a:xfrm>
            <a:off x="261254" y="2640951"/>
            <a:ext cx="3311679" cy="440556"/>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392" name="Shape 85"/>
        <p:cNvGrpSpPr/>
        <p:nvPr/>
      </p:nvGrpSpPr>
      <p:grpSpPr>
        <a:xfrm>
          <a:off x="0" y="0"/>
          <a:ext cx="0" cy="0"/>
          <a:chOff x="0" y="0"/>
          <a:chExt cx="0" cy="0"/>
        </a:xfrm>
      </p:grpSpPr>
      <p:sp>
        <p:nvSpPr>
          <p:cNvPr id="1049489" name="Google Shape;86;p221"/>
          <p:cNvSpPr/>
          <p:nvPr/>
        </p:nvSpPr>
        <p:spPr>
          <a:xfrm>
            <a:off x="0" y="0"/>
            <a:ext cx="9143990" cy="5143494"/>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pic>
        <p:nvPicPr>
          <p:cNvPr id="2097281" name="Google Shape;87;p221"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490" name="Google Shape;88;p221"/>
          <p:cNvSpPr>
            <a:spLocks noGrp="1"/>
          </p:cNvSpPr>
          <p:nvPr>
            <p:ph type="pic" idx="2"/>
          </p:nvPr>
        </p:nvSpPr>
        <p:spPr>
          <a:xfrm>
            <a:off x="4983850" y="776920"/>
            <a:ext cx="4160150" cy="4050508"/>
          </a:xfrm>
          <a:prstGeom prst="rect"/>
          <a:noFill/>
          <a:ln>
            <a:noFill/>
          </a:ln>
        </p:spPr>
      </p:sp>
      <p:sp>
        <p:nvSpPr>
          <p:cNvPr id="1049491" name="Google Shape;89;p221"/>
          <p:cNvSpPr txBox="1">
            <a:spLocks noGrp="1"/>
          </p:cNvSpPr>
          <p:nvPr>
            <p:ph type="body" idx="1"/>
          </p:nvPr>
        </p:nvSpPr>
        <p:spPr>
          <a:xfrm>
            <a:off x="135731" y="782881"/>
            <a:ext cx="4436267" cy="2912819"/>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492" name="Google Shape;90;p221"/>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93" name="Google Shape;91;p221"/>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223" name="Shape 1693"/>
        <p:cNvGrpSpPr/>
        <p:nvPr/>
      </p:nvGrpSpPr>
      <p:grpSpPr>
        <a:xfrm>
          <a:off x="0" y="0"/>
          <a:ext cx="0" cy="0"/>
          <a:chOff x="0" y="0"/>
          <a:chExt cx="0" cy="0"/>
        </a:xfrm>
      </p:grpSpPr>
      <p:sp>
        <p:nvSpPr>
          <p:cNvPr id="1048945" name="Google Shape;1694;p314"/>
          <p:cNvSpPr/>
          <p:nvPr/>
        </p:nvSpPr>
        <p:spPr>
          <a:xfrm>
            <a:off x="0" y="0"/>
            <a:ext cx="9144000"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pic>
        <p:nvPicPr>
          <p:cNvPr id="2097209" name="Google Shape;1695;p314"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grpSp>
        <p:nvGrpSpPr>
          <p:cNvPr id="224" name="Google Shape;1696;p314"/>
          <p:cNvGrpSpPr/>
          <p:nvPr/>
        </p:nvGrpSpPr>
        <p:grpSpPr>
          <a:xfrm>
            <a:off x="3907491" y="3547977"/>
            <a:ext cx="1329018" cy="71718"/>
            <a:chOff x="3837640" y="2865532"/>
            <a:chExt cx="1329018" cy="71718"/>
          </a:xfrm>
        </p:grpSpPr>
        <p:sp>
          <p:nvSpPr>
            <p:cNvPr id="1048946" name="Google Shape;1697;p314"/>
            <p:cNvSpPr/>
            <p:nvPr/>
          </p:nvSpPr>
          <p:spPr>
            <a:xfrm>
              <a:off x="4536140" y="2865532"/>
              <a:ext cx="71718" cy="71718"/>
            </a:xfrm>
            <a:prstGeom prst="rect"/>
            <a:solidFill>
              <a:schemeClr val="accen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8947" name="Google Shape;1698;p314"/>
            <p:cNvSpPr/>
            <p:nvPr/>
          </p:nvSpPr>
          <p:spPr>
            <a:xfrm>
              <a:off x="4396440" y="2865532"/>
              <a:ext cx="71718" cy="71718"/>
            </a:xfrm>
            <a:prstGeom prst="rect"/>
            <a:solidFill>
              <a:srgbClr val="BC7D2C"/>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8948" name="Google Shape;1699;p314"/>
            <p:cNvSpPr/>
            <p:nvPr/>
          </p:nvSpPr>
          <p:spPr>
            <a:xfrm>
              <a:off x="4256740" y="2865532"/>
              <a:ext cx="71718" cy="71718"/>
            </a:xfrm>
            <a:prstGeom prst="rect"/>
            <a:solidFill>
              <a:srgbClr val="BC7D2C"/>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8949" name="Google Shape;1700;p314"/>
            <p:cNvSpPr/>
            <p:nvPr/>
          </p:nvSpPr>
          <p:spPr>
            <a:xfrm>
              <a:off x="4117040" y="2865532"/>
              <a:ext cx="71718" cy="71718"/>
            </a:xfrm>
            <a:prstGeom prst="rect"/>
            <a:solidFill>
              <a:srgbClr val="BC7D2C"/>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8950" name="Google Shape;1701;p314"/>
            <p:cNvSpPr/>
            <p:nvPr/>
          </p:nvSpPr>
          <p:spPr>
            <a:xfrm>
              <a:off x="3977340" y="2865532"/>
              <a:ext cx="71718" cy="71718"/>
            </a:xfrm>
            <a:prstGeom prst="rect"/>
            <a:solidFill>
              <a:srgbClr val="BC7D2C"/>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8951" name="Google Shape;1702;p314"/>
            <p:cNvSpPr/>
            <p:nvPr/>
          </p:nvSpPr>
          <p:spPr>
            <a:xfrm>
              <a:off x="3837640" y="2865532"/>
              <a:ext cx="71718" cy="71718"/>
            </a:xfrm>
            <a:prstGeom prst="rect"/>
            <a:solidFill>
              <a:srgbClr val="BC7D2C"/>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8952" name="Google Shape;1703;p314"/>
            <p:cNvSpPr/>
            <p:nvPr/>
          </p:nvSpPr>
          <p:spPr>
            <a:xfrm>
              <a:off x="5094940" y="2865532"/>
              <a:ext cx="71718" cy="71718"/>
            </a:xfrm>
            <a:prstGeom prst="rect"/>
            <a:solidFill>
              <a:schemeClr val="accen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8953" name="Google Shape;1704;p314"/>
            <p:cNvSpPr/>
            <p:nvPr/>
          </p:nvSpPr>
          <p:spPr>
            <a:xfrm>
              <a:off x="4955240" y="2865532"/>
              <a:ext cx="71718" cy="71718"/>
            </a:xfrm>
            <a:prstGeom prst="rect"/>
            <a:solidFill>
              <a:schemeClr val="accen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8954" name="Google Shape;1705;p314"/>
            <p:cNvSpPr/>
            <p:nvPr/>
          </p:nvSpPr>
          <p:spPr>
            <a:xfrm>
              <a:off x="4815540" y="2865532"/>
              <a:ext cx="71718" cy="71718"/>
            </a:xfrm>
            <a:prstGeom prst="rect"/>
            <a:solidFill>
              <a:schemeClr val="accen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8955" name="Google Shape;1706;p314"/>
            <p:cNvSpPr/>
            <p:nvPr/>
          </p:nvSpPr>
          <p:spPr>
            <a:xfrm>
              <a:off x="4675840" y="2865532"/>
              <a:ext cx="71718" cy="71718"/>
            </a:xfrm>
            <a:prstGeom prst="rect"/>
            <a:solidFill>
              <a:schemeClr val="accen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grpSp>
      <p:sp>
        <p:nvSpPr>
          <p:cNvPr id="1048956" name="Google Shape;1707;p314"/>
          <p:cNvSpPr txBox="1">
            <a:spLocks noGrp="1"/>
          </p:cNvSpPr>
          <p:nvPr>
            <p:ph type="body" idx="1"/>
          </p:nvPr>
        </p:nvSpPr>
        <p:spPr>
          <a:xfrm>
            <a:off x="688975" y="1574318"/>
            <a:ext cx="7766050" cy="1793915"/>
          </a:xfrm>
          <a:prstGeom prst="rect"/>
          <a:noFill/>
          <a:ln>
            <a:noFill/>
          </a:ln>
        </p:spPr>
        <p:txBody>
          <a:bodyPr anchor="ctr" anchorCtr="0" bIns="45700" lIns="91425" rIns="91425" spcFirstLastPara="1" tIns="45700" wrap="square">
            <a:normAutofit/>
          </a:bodyPr>
          <a:lstStyle>
            <a:lvl1pPr algn="ctr" indent="-228600" lvl="0" marL="457200" marR="0" rtl="0">
              <a:lnSpc>
                <a:spcPct val="100000"/>
              </a:lnSpc>
              <a:spcBef>
                <a:spcPts val="0"/>
              </a:spcBef>
              <a:spcAft>
                <a:spcPts val="0"/>
              </a:spcAft>
              <a:buClr>
                <a:srgbClr val="BD8738"/>
              </a:buClr>
              <a:buSzPts val="2000"/>
              <a:buFont typeface="Arial"/>
              <a:buNone/>
              <a:defRPr b="1" cap="none" sz="2000" i="1" strike="noStrike" u="none">
                <a:solidFill>
                  <a:schemeClr val="accen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rgbClr val="BD8738"/>
              </a:buClr>
              <a:buSzPts val="2000"/>
              <a:buFont typeface="Arial"/>
              <a:buNone/>
              <a:defRPr b="1" cap="none" sz="2000" i="1" strike="noStrike" u="none">
                <a:solidFill>
                  <a:srgbClr val="BD8738"/>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rgbClr val="BD8738"/>
              </a:buClr>
              <a:buSzPts val="2000"/>
              <a:buFont typeface="Arial"/>
              <a:buNone/>
              <a:defRPr b="1" cap="none" sz="2000" i="1" strike="noStrike" u="none">
                <a:solidFill>
                  <a:srgbClr val="BD8738"/>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rgbClr val="BD8738"/>
              </a:buClr>
              <a:buSzPts val="2000"/>
              <a:buFont typeface="Arial"/>
              <a:buNone/>
              <a:defRPr b="1" cap="none" sz="2000" i="1" strike="noStrike" u="none">
                <a:solidFill>
                  <a:srgbClr val="BD8738"/>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rgbClr val="BD8738"/>
              </a:buClr>
              <a:buSzPts val="2000"/>
              <a:buFont typeface="Arial"/>
              <a:buNone/>
              <a:defRPr b="1" cap="none" sz="2000" i="1" strike="noStrike" u="none">
                <a:solidFill>
                  <a:srgbClr val="BD8738"/>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374" name="Shape 1708"/>
        <p:cNvGrpSpPr/>
        <p:nvPr/>
      </p:nvGrpSpPr>
      <p:grpSpPr>
        <a:xfrm>
          <a:off x="0" y="0"/>
          <a:ext cx="0" cy="0"/>
          <a:chOff x="0" y="0"/>
          <a:chExt cx="0" cy="0"/>
        </a:xfrm>
      </p:grpSpPr>
      <p:pic>
        <p:nvPicPr>
          <p:cNvPr id="2097270" name="Google Shape;1709;p315" descr="Background pattern  Description automatically generated with medium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pic>
        <p:nvPicPr>
          <p:cNvPr id="2097271" name="Google Shape;1710;p315" descr="A group of people sitting at a table  Description automatically generated with low confidence"/>
          <p:cNvPicPr preferRelativeResize="0">
            <a:picLocks/>
          </p:cNvPicPr>
          <p:nvPr/>
        </p:nvPicPr>
        <p:blipFill rotWithShape="1">
          <a:blip xmlns:r="http://schemas.openxmlformats.org/officeDocument/2006/relationships" r:embed="rId2">
            <a:alphaModFix/>
          </a:blip>
          <a:srcRect l="11613" t="29182"/>
          <a:stretch>
            <a:fillRect/>
          </a:stretch>
        </p:blipFill>
        <p:spPr>
          <a:xfrm>
            <a:off x="4864308" y="0"/>
            <a:ext cx="4279692" cy="5143500"/>
          </a:xfrm>
          <a:prstGeom prst="rect"/>
          <a:noFill/>
          <a:ln>
            <a:noFill/>
          </a:ln>
        </p:spPr>
      </p:pic>
      <p:pic>
        <p:nvPicPr>
          <p:cNvPr id="2097272" name="Google Shape;1711;p315" descr="Shape  Description automatically generated with low confidence"/>
          <p:cNvPicPr preferRelativeResize="0">
            <a:picLocks/>
          </p:cNvPicPr>
          <p:nvPr/>
        </p:nvPicPr>
        <p:blipFill rotWithShape="1">
          <a:blip xmlns:r="http://schemas.openxmlformats.org/officeDocument/2006/relationships" r:embed="rId3">
            <a:alphaModFix/>
          </a:blip>
          <a:srcRect/>
          <a:stretch>
            <a:fillRect/>
          </a:stretch>
        </p:blipFill>
        <p:spPr>
          <a:xfrm>
            <a:off x="0" y="0"/>
            <a:ext cx="9144000" cy="5143500"/>
          </a:xfrm>
          <a:prstGeom prst="rect"/>
          <a:noFill/>
          <a:ln>
            <a:noFill/>
          </a:ln>
        </p:spPr>
      </p:pic>
      <p:sp>
        <p:nvSpPr>
          <p:cNvPr id="1049436" name="Google Shape;1712;p315"/>
          <p:cNvSpPr/>
          <p:nvPr/>
        </p:nvSpPr>
        <p:spPr>
          <a:xfrm>
            <a:off x="0" y="1107751"/>
            <a:ext cx="4864308" cy="2927999"/>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9437" name="Google Shape;1713;p315"/>
          <p:cNvSpPr/>
          <p:nvPr/>
        </p:nvSpPr>
        <p:spPr>
          <a:xfrm>
            <a:off x="185197" y="1339045"/>
            <a:ext cx="69448" cy="2465408"/>
          </a:xfrm>
          <a:prstGeom prst="rect"/>
          <a:solidFill>
            <a:schemeClr val="lt1"/>
          </a:solidFill>
          <a:ln w="12700" cap="flat" cmpd="sng">
            <a:solidFill>
              <a:srgbClr val="31538F"/>
            </a:solidFill>
            <a:prstDash val="solid"/>
            <a:miter lim="800000"/>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438" name="Google Shape;1714;p315"/>
          <p:cNvSpPr txBox="1">
            <a:spLocks noGrp="1"/>
          </p:cNvSpPr>
          <p:nvPr>
            <p:ph type="title"/>
          </p:nvPr>
        </p:nvSpPr>
        <p:spPr>
          <a:xfrm>
            <a:off x="387873" y="1377777"/>
            <a:ext cx="3421450" cy="459275"/>
          </a:xfrm>
          <a:prstGeom prst="rect"/>
          <a:noFill/>
          <a:ln>
            <a:noFill/>
          </a:ln>
        </p:spPr>
        <p:txBody>
          <a:bodyPr anchor="ctr" anchorCtr="0" bIns="45700" lIns="90000" rIns="91425" spcFirstLastPara="1" tIns="45700" wrap="square">
            <a:normAutofit/>
          </a:bodyPr>
          <a:lstStyle>
            <a:lvl1pPr algn="l" lvl="0" marR="0" rtl="0">
              <a:lnSpc>
                <a:spcPct val="100000"/>
              </a:lnSpc>
              <a:spcBef>
                <a:spcPts val="0"/>
              </a:spcBef>
              <a:spcAft>
                <a:spcPts val="0"/>
              </a:spcAft>
              <a:buClr>
                <a:schemeClr val="lt1"/>
              </a:buClr>
              <a:buSzPts val="1700"/>
              <a:buFont typeface="Public Sans"/>
              <a:buNone/>
              <a:defRPr b="1" cap="none" sz="2000" i="1"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39" name="Google Shape;1715;p315"/>
          <p:cNvSpPr txBox="1">
            <a:spLocks noGrp="1"/>
          </p:cNvSpPr>
          <p:nvPr>
            <p:ph type="body" idx="1"/>
          </p:nvPr>
        </p:nvSpPr>
        <p:spPr>
          <a:xfrm>
            <a:off x="387873" y="1985160"/>
            <a:ext cx="4343206" cy="1819294"/>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84" name="Shape 1716"/>
        <p:cNvGrpSpPr/>
        <p:nvPr/>
      </p:nvGrpSpPr>
      <p:grpSpPr>
        <a:xfrm>
          <a:off x="0" y="0"/>
          <a:ext cx="0" cy="0"/>
          <a:chOff x="0" y="0"/>
          <a:chExt cx="0" cy="0"/>
        </a:xfrm>
      </p:grpSpPr>
      <p:pic>
        <p:nvPicPr>
          <p:cNvPr id="2097182" name="Google Shape;1717;p316" descr="Background pattern  Description automatically generated"/>
          <p:cNvPicPr preferRelativeResize="0">
            <a:picLocks/>
          </p:cNvPicPr>
          <p:nvPr/>
        </p:nvPicPr>
        <p:blipFill rotWithShape="1">
          <a:blip xmlns:r="http://schemas.openxmlformats.org/officeDocument/2006/relationships" r:embed="rId1">
            <a:alphaModFix amt="5000"/>
          </a:blip>
          <a:srcRect/>
          <a:stretch>
            <a:fillRect/>
          </a:stretch>
        </p:blipFill>
        <p:spPr>
          <a:xfrm>
            <a:off x="-1879" y="0"/>
            <a:ext cx="9145880" cy="5143500"/>
          </a:xfrm>
          <a:prstGeom prst="rect"/>
          <a:noFill/>
          <a:ln>
            <a:noFill/>
          </a:ln>
        </p:spPr>
      </p:pic>
      <p:pic>
        <p:nvPicPr>
          <p:cNvPr id="2097183" name="Google Shape;1718;p316"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185" name="Google Shape;1719;p316"/>
          <p:cNvGrpSpPr/>
          <p:nvPr/>
        </p:nvGrpSpPr>
        <p:grpSpPr>
          <a:xfrm>
            <a:off x="-900" y="1034935"/>
            <a:ext cx="9146700" cy="1842077"/>
            <a:chOff x="-900" y="1034935"/>
            <a:chExt cx="9146700" cy="1842077"/>
          </a:xfrm>
        </p:grpSpPr>
        <p:sp>
          <p:nvSpPr>
            <p:cNvPr id="1048792" name="Google Shape;1720;p316"/>
            <p:cNvSpPr/>
            <p:nvPr/>
          </p:nvSpPr>
          <p:spPr>
            <a:xfrm>
              <a:off x="0" y="1085724"/>
              <a:ext cx="9145800" cy="1791288"/>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cxnSp>
          <p:nvCxnSpPr>
            <p:cNvPr id="3145739" name="Google Shape;1721;p316"/>
            <p:cNvCxnSpPr>
              <a:cxnSpLocks/>
            </p:cNvCxnSpPr>
            <p:nvPr/>
          </p:nvCxnSpPr>
          <p:spPr>
            <a:xfrm>
              <a:off x="-900" y="1034935"/>
              <a:ext cx="9145800" cy="0"/>
            </a:xfrm>
            <a:prstGeom prst="straightConnector1"/>
            <a:noFill/>
            <a:ln w="12700" cap="flat" cmpd="sng">
              <a:solidFill>
                <a:schemeClr val="accent2"/>
              </a:solidFill>
              <a:prstDash val="solid"/>
              <a:round/>
              <a:headEnd type="none" w="sm" len="sm"/>
              <a:tailEnd type="none" w="sm" len="sm"/>
            </a:ln>
          </p:spPr>
        </p:cxnSp>
      </p:grpSp>
      <p:pic>
        <p:nvPicPr>
          <p:cNvPr id="2097184" name="Google Shape;1722;p316"/>
          <p:cNvPicPr preferRelativeResize="0">
            <a:picLocks/>
          </p:cNvPicPr>
          <p:nvPr/>
        </p:nvPicPr>
        <p:blipFill rotWithShape="1">
          <a:blip xmlns:r="http://schemas.openxmlformats.org/officeDocument/2006/relationships" r:embed="rId3">
            <a:alphaModFix/>
          </a:blip>
          <a:srcRect/>
          <a:stretch>
            <a:fillRect/>
          </a:stretch>
        </p:blipFill>
        <p:spPr>
          <a:xfrm>
            <a:off x="244973" y="966439"/>
            <a:ext cx="4181755" cy="4151489"/>
          </a:xfrm>
          <a:prstGeom prst="rect"/>
          <a:noFill/>
          <a:ln>
            <a:noFill/>
          </a:ln>
        </p:spPr>
      </p:pic>
      <p:sp>
        <p:nvSpPr>
          <p:cNvPr id="1048793" name="Google Shape;1723;p316"/>
          <p:cNvSpPr txBox="1">
            <a:spLocks noGrp="1"/>
          </p:cNvSpPr>
          <p:nvPr>
            <p:ph type="body" idx="1"/>
          </p:nvPr>
        </p:nvSpPr>
        <p:spPr>
          <a:xfrm>
            <a:off x="4852577" y="1247209"/>
            <a:ext cx="3865563" cy="1468318"/>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22366A"/>
              </a:buClr>
              <a:buSzPts val="2800"/>
              <a:buFont typeface="Arial"/>
              <a:buNone/>
              <a:defRPr b="1" cap="none" sz="2400" i="1" strike="noStrike" u="none">
                <a:solidFill>
                  <a:schemeClr val="accent2"/>
                </a:solidFill>
                <a:latin typeface="Public Sans"/>
                <a:ea typeface="Public Sans"/>
                <a:cs typeface="Public Sans"/>
                <a:sym typeface="Public Sans"/>
              </a:defRPr>
            </a:lvl1pPr>
            <a:lvl2pPr algn="l" indent="-406400" lvl="1" marL="9144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2pPr>
            <a:lvl3pPr algn="l" indent="-406400" lvl="2" marL="13716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3pPr>
            <a:lvl4pPr algn="l" indent="-406400" lvl="3" marL="18288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4pPr>
            <a:lvl5pPr algn="l" indent="-406400" lvl="4" marL="22860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353" name="Shape 1724"/>
        <p:cNvGrpSpPr/>
        <p:nvPr/>
      </p:nvGrpSpPr>
      <p:grpSpPr>
        <a:xfrm>
          <a:off x="0" y="0"/>
          <a:ext cx="0" cy="0"/>
          <a:chOff x="0" y="0"/>
          <a:chExt cx="0" cy="0"/>
        </a:xfrm>
      </p:grpSpPr>
      <p:pic>
        <p:nvPicPr>
          <p:cNvPr id="2097252" name="Google Shape;1725;p317" descr="Background pattern  Description automatically generated"/>
          <p:cNvPicPr preferRelativeResize="0">
            <a:picLocks/>
          </p:cNvPicPr>
          <p:nvPr/>
        </p:nvPicPr>
        <p:blipFill rotWithShape="1">
          <a:blip xmlns:r="http://schemas.openxmlformats.org/officeDocument/2006/relationships" r:embed="rId1">
            <a:alphaModFix amt="5000"/>
          </a:blip>
          <a:srcRect/>
          <a:stretch>
            <a:fillRect/>
          </a:stretch>
        </p:blipFill>
        <p:spPr>
          <a:xfrm>
            <a:off x="-1879" y="0"/>
            <a:ext cx="9145880" cy="5143500"/>
          </a:xfrm>
          <a:prstGeom prst="rect"/>
          <a:noFill/>
          <a:ln>
            <a:noFill/>
          </a:ln>
        </p:spPr>
      </p:pic>
      <p:pic>
        <p:nvPicPr>
          <p:cNvPr id="2097253" name="Google Shape;1726;p317"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cxnSp>
        <p:nvCxnSpPr>
          <p:cNvPr id="3145814" name="Google Shape;1727;p317"/>
          <p:cNvCxnSpPr>
            <a:cxnSpLocks/>
          </p:cNvCxnSpPr>
          <p:nvPr/>
        </p:nvCxnSpPr>
        <p:spPr>
          <a:xfrm>
            <a:off x="-900" y="982897"/>
            <a:ext cx="9145800" cy="0"/>
          </a:xfrm>
          <a:prstGeom prst="straightConnector1"/>
          <a:noFill/>
          <a:ln w="12700" cap="flat" cmpd="sng">
            <a:solidFill>
              <a:srgbClr val="BFBFBF"/>
            </a:solidFill>
            <a:prstDash val="solid"/>
            <a:round/>
            <a:headEnd type="none" w="sm" len="sm"/>
            <a:tailEnd type="none" w="sm" len="sm"/>
          </a:ln>
        </p:spPr>
      </p:cxnSp>
      <p:sp>
        <p:nvSpPr>
          <p:cNvPr id="1049357" name="Google Shape;1728;p317"/>
          <p:cNvSpPr/>
          <p:nvPr/>
        </p:nvSpPr>
        <p:spPr>
          <a:xfrm>
            <a:off x="0" y="1037770"/>
            <a:ext cx="9144000" cy="1613989"/>
          </a:xfrm>
          <a:prstGeom prst="rect"/>
          <a:solidFill>
            <a:schemeClr val="accen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pic>
        <p:nvPicPr>
          <p:cNvPr id="2097254" name="Google Shape;1729;p317"/>
          <p:cNvPicPr preferRelativeResize="0">
            <a:picLocks/>
          </p:cNvPicPr>
          <p:nvPr/>
        </p:nvPicPr>
        <p:blipFill rotWithShape="1">
          <a:blip xmlns:r="http://schemas.openxmlformats.org/officeDocument/2006/relationships" r:embed="rId3">
            <a:alphaModFix/>
          </a:blip>
          <a:srcRect t="-453" b="47599"/>
          <a:stretch>
            <a:fillRect/>
          </a:stretch>
        </p:blipFill>
        <p:spPr>
          <a:xfrm flipH="1">
            <a:off x="349865" y="721112"/>
            <a:ext cx="3612538" cy="4395173"/>
          </a:xfrm>
          <a:prstGeom prst="rect"/>
          <a:noFill/>
          <a:ln>
            <a:noFill/>
          </a:ln>
        </p:spPr>
      </p:pic>
      <p:sp>
        <p:nvSpPr>
          <p:cNvPr id="1049358" name="Google Shape;1730;p317"/>
          <p:cNvSpPr txBox="1">
            <a:spLocks noGrp="1"/>
          </p:cNvSpPr>
          <p:nvPr>
            <p:ph type="body" idx="1"/>
          </p:nvPr>
        </p:nvSpPr>
        <p:spPr>
          <a:xfrm>
            <a:off x="4620415" y="1247209"/>
            <a:ext cx="3865563" cy="1160711"/>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22366A"/>
              </a:buClr>
              <a:buSzPts val="2800"/>
              <a:buFont typeface="Arial"/>
              <a:buNone/>
              <a:defRPr b="1" cap="none" sz="2400" i="1" strike="noStrike" u="none">
                <a:solidFill>
                  <a:schemeClr val="lt1"/>
                </a:solidFill>
                <a:latin typeface="Public Sans"/>
                <a:ea typeface="Public Sans"/>
                <a:cs typeface="Public Sans"/>
                <a:sym typeface="Public Sans"/>
              </a:defRPr>
            </a:lvl1pPr>
            <a:lvl2pPr algn="l" indent="-406400" lvl="1" marL="9144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2pPr>
            <a:lvl3pPr algn="l" indent="-406400" lvl="2" marL="13716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3pPr>
            <a:lvl4pPr algn="l" indent="-406400" lvl="3" marL="18288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4pPr>
            <a:lvl5pPr algn="l" indent="-406400" lvl="4" marL="22860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62" name="Shape 1731"/>
        <p:cNvGrpSpPr/>
        <p:nvPr/>
      </p:nvGrpSpPr>
      <p:grpSpPr>
        <a:xfrm>
          <a:off x="0" y="0"/>
          <a:ext cx="0" cy="0"/>
          <a:chOff x="0" y="0"/>
          <a:chExt cx="0" cy="0"/>
        </a:xfrm>
      </p:grpSpPr>
      <p:pic>
        <p:nvPicPr>
          <p:cNvPr id="2097166" name="Google Shape;1732;p318" descr="Background pattern  Description automatically generated"/>
          <p:cNvPicPr preferRelativeResize="0">
            <a:picLocks/>
          </p:cNvPicPr>
          <p:nvPr/>
        </p:nvPicPr>
        <p:blipFill rotWithShape="1">
          <a:blip xmlns:r="http://schemas.openxmlformats.org/officeDocument/2006/relationships" r:embed="rId1">
            <a:alphaModFix amt="5000"/>
          </a:blip>
          <a:srcRect/>
          <a:stretch>
            <a:fillRect/>
          </a:stretch>
        </p:blipFill>
        <p:spPr>
          <a:xfrm>
            <a:off x="-1879" y="0"/>
            <a:ext cx="9145880" cy="5143500"/>
          </a:xfrm>
          <a:prstGeom prst="rect"/>
          <a:noFill/>
          <a:ln>
            <a:noFill/>
          </a:ln>
        </p:spPr>
      </p:pic>
      <p:pic>
        <p:nvPicPr>
          <p:cNvPr id="2097167" name="Google Shape;1733;p318"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163" name="Google Shape;1734;p318"/>
          <p:cNvGrpSpPr/>
          <p:nvPr/>
        </p:nvGrpSpPr>
        <p:grpSpPr>
          <a:xfrm>
            <a:off x="-900" y="1034935"/>
            <a:ext cx="9146700" cy="1842077"/>
            <a:chOff x="-900" y="1034935"/>
            <a:chExt cx="9146700" cy="1842077"/>
          </a:xfrm>
        </p:grpSpPr>
        <p:sp>
          <p:nvSpPr>
            <p:cNvPr id="1048668" name="Google Shape;1735;p318"/>
            <p:cNvSpPr/>
            <p:nvPr/>
          </p:nvSpPr>
          <p:spPr>
            <a:xfrm>
              <a:off x="0" y="1085724"/>
              <a:ext cx="9145800" cy="1791288"/>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cxnSp>
          <p:nvCxnSpPr>
            <p:cNvPr id="3145736" name="Google Shape;1736;p318"/>
            <p:cNvCxnSpPr>
              <a:cxnSpLocks/>
            </p:cNvCxnSpPr>
            <p:nvPr/>
          </p:nvCxnSpPr>
          <p:spPr>
            <a:xfrm>
              <a:off x="-900" y="1034935"/>
              <a:ext cx="9145800" cy="0"/>
            </a:xfrm>
            <a:prstGeom prst="straightConnector1"/>
            <a:noFill/>
            <a:ln w="12700" cap="flat" cmpd="sng">
              <a:solidFill>
                <a:schemeClr val="dk2"/>
              </a:solidFill>
              <a:prstDash val="solid"/>
              <a:round/>
              <a:headEnd type="none" w="sm" len="sm"/>
              <a:tailEnd type="none" w="sm" len="sm"/>
            </a:ln>
          </p:spPr>
        </p:cxnSp>
      </p:grpSp>
      <p:pic>
        <p:nvPicPr>
          <p:cNvPr id="2097168" name="Google Shape;1737;p318"/>
          <p:cNvPicPr preferRelativeResize="0">
            <a:picLocks/>
          </p:cNvPicPr>
          <p:nvPr/>
        </p:nvPicPr>
        <p:blipFill rotWithShape="1">
          <a:blip xmlns:r="http://schemas.openxmlformats.org/officeDocument/2006/relationships" r:embed="rId3">
            <a:alphaModFix/>
          </a:blip>
          <a:srcRect/>
          <a:stretch>
            <a:fillRect/>
          </a:stretch>
        </p:blipFill>
        <p:spPr>
          <a:xfrm>
            <a:off x="244973" y="966439"/>
            <a:ext cx="4181755" cy="4151489"/>
          </a:xfrm>
          <a:prstGeom prst="rect"/>
          <a:noFill/>
          <a:ln>
            <a:noFill/>
          </a:ln>
        </p:spPr>
      </p:pic>
      <p:sp>
        <p:nvSpPr>
          <p:cNvPr id="1048669" name="Google Shape;1738;p318"/>
          <p:cNvSpPr txBox="1">
            <a:spLocks noGrp="1"/>
          </p:cNvSpPr>
          <p:nvPr>
            <p:ph type="body" idx="1"/>
          </p:nvPr>
        </p:nvSpPr>
        <p:spPr>
          <a:xfrm>
            <a:off x="4852577" y="1247209"/>
            <a:ext cx="3865563" cy="1468318"/>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22366A"/>
              </a:buClr>
              <a:buSzPts val="2800"/>
              <a:buFont typeface="Arial"/>
              <a:buNone/>
              <a:defRPr b="1" cap="none" sz="2400" i="1" strike="noStrike" u="none">
                <a:solidFill>
                  <a:schemeClr val="dk2"/>
                </a:solidFill>
                <a:latin typeface="Public Sans"/>
                <a:ea typeface="Public Sans"/>
                <a:cs typeface="Public Sans"/>
                <a:sym typeface="Public Sans"/>
              </a:defRPr>
            </a:lvl1pPr>
            <a:lvl2pPr algn="l" indent="-406400" lvl="1" marL="9144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2pPr>
            <a:lvl3pPr algn="l" indent="-406400" lvl="2" marL="13716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3pPr>
            <a:lvl4pPr algn="l" indent="-406400" lvl="3" marL="18288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4pPr>
            <a:lvl5pPr algn="l" indent="-406400" lvl="4" marL="22860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349" name="Shape 1739"/>
        <p:cNvGrpSpPr/>
        <p:nvPr/>
      </p:nvGrpSpPr>
      <p:grpSpPr>
        <a:xfrm>
          <a:off x="0" y="0"/>
          <a:ext cx="0" cy="0"/>
          <a:chOff x="0" y="0"/>
          <a:chExt cx="0" cy="0"/>
        </a:xfrm>
      </p:grpSpPr>
      <p:pic>
        <p:nvPicPr>
          <p:cNvPr id="2097248" name="Google Shape;1740;p319" descr="Background pattern  Description automatically generated"/>
          <p:cNvPicPr preferRelativeResize="0">
            <a:picLocks/>
          </p:cNvPicPr>
          <p:nvPr/>
        </p:nvPicPr>
        <p:blipFill rotWithShape="1">
          <a:blip xmlns:r="http://schemas.openxmlformats.org/officeDocument/2006/relationships" r:embed="rId1">
            <a:alphaModFix amt="5000"/>
          </a:blip>
          <a:srcRect/>
          <a:stretch>
            <a:fillRect/>
          </a:stretch>
        </p:blipFill>
        <p:spPr>
          <a:xfrm>
            <a:off x="-1879" y="0"/>
            <a:ext cx="9145880" cy="5143500"/>
          </a:xfrm>
          <a:prstGeom prst="rect"/>
          <a:noFill/>
          <a:ln>
            <a:noFill/>
          </a:ln>
        </p:spPr>
      </p:pic>
      <p:pic>
        <p:nvPicPr>
          <p:cNvPr id="2097249" name="Google Shape;1741;p319"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cxnSp>
        <p:nvCxnSpPr>
          <p:cNvPr id="3145813" name="Google Shape;1742;p319"/>
          <p:cNvCxnSpPr>
            <a:cxnSpLocks/>
          </p:cNvCxnSpPr>
          <p:nvPr/>
        </p:nvCxnSpPr>
        <p:spPr>
          <a:xfrm>
            <a:off x="-900" y="982897"/>
            <a:ext cx="9145800" cy="0"/>
          </a:xfrm>
          <a:prstGeom prst="straightConnector1"/>
          <a:noFill/>
          <a:ln w="12700" cap="flat" cmpd="sng">
            <a:solidFill>
              <a:srgbClr val="BFBFBF"/>
            </a:solidFill>
            <a:prstDash val="solid"/>
            <a:round/>
            <a:headEnd type="none" w="sm" len="sm"/>
            <a:tailEnd type="none" w="sm" len="sm"/>
          </a:ln>
        </p:spPr>
      </p:cxnSp>
      <p:sp>
        <p:nvSpPr>
          <p:cNvPr id="1049342" name="Google Shape;1743;p319"/>
          <p:cNvSpPr/>
          <p:nvPr/>
        </p:nvSpPr>
        <p:spPr>
          <a:xfrm>
            <a:off x="0" y="1037770"/>
            <a:ext cx="9144000" cy="1613989"/>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pic>
        <p:nvPicPr>
          <p:cNvPr id="2097250" name="Google Shape;1744;p319"/>
          <p:cNvPicPr preferRelativeResize="0">
            <a:picLocks/>
          </p:cNvPicPr>
          <p:nvPr/>
        </p:nvPicPr>
        <p:blipFill rotWithShape="1">
          <a:blip xmlns:r="http://schemas.openxmlformats.org/officeDocument/2006/relationships" r:embed="rId3">
            <a:alphaModFix/>
          </a:blip>
          <a:srcRect t="-453" b="47599"/>
          <a:stretch>
            <a:fillRect/>
          </a:stretch>
        </p:blipFill>
        <p:spPr>
          <a:xfrm flipH="1">
            <a:off x="349865" y="721112"/>
            <a:ext cx="3612538" cy="4395173"/>
          </a:xfrm>
          <a:prstGeom prst="rect"/>
          <a:noFill/>
          <a:ln>
            <a:noFill/>
          </a:ln>
        </p:spPr>
      </p:pic>
      <p:sp>
        <p:nvSpPr>
          <p:cNvPr id="1049343" name="Google Shape;1745;p319"/>
          <p:cNvSpPr txBox="1">
            <a:spLocks noGrp="1"/>
          </p:cNvSpPr>
          <p:nvPr>
            <p:ph type="body" idx="1"/>
          </p:nvPr>
        </p:nvSpPr>
        <p:spPr>
          <a:xfrm>
            <a:off x="4620415" y="1247209"/>
            <a:ext cx="3865563" cy="1160711"/>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22366A"/>
              </a:buClr>
              <a:buSzPts val="2800"/>
              <a:buFont typeface="Arial"/>
              <a:buNone/>
              <a:defRPr b="1" cap="none" sz="2400" i="1" strike="noStrike" u="none">
                <a:solidFill>
                  <a:schemeClr val="lt1"/>
                </a:solidFill>
                <a:latin typeface="Public Sans"/>
                <a:ea typeface="Public Sans"/>
                <a:cs typeface="Public Sans"/>
                <a:sym typeface="Public Sans"/>
              </a:defRPr>
            </a:lvl1pPr>
            <a:lvl2pPr algn="l" indent="-406400" lvl="1" marL="9144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2pPr>
            <a:lvl3pPr algn="l" indent="-406400" lvl="2" marL="13716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3pPr>
            <a:lvl4pPr algn="l" indent="-406400" lvl="3" marL="18288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4pPr>
            <a:lvl5pPr algn="l" indent="-406400" lvl="4" marL="22860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82" name="Shape 1746"/>
        <p:cNvGrpSpPr/>
        <p:nvPr/>
      </p:nvGrpSpPr>
      <p:grpSpPr>
        <a:xfrm>
          <a:off x="0" y="0"/>
          <a:ext cx="0" cy="0"/>
          <a:chOff x="0" y="0"/>
          <a:chExt cx="0" cy="0"/>
        </a:xfrm>
      </p:grpSpPr>
      <p:pic>
        <p:nvPicPr>
          <p:cNvPr id="2097177" name="Google Shape;1747;p320"/>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pic>
        <p:nvPicPr>
          <p:cNvPr id="2097178" name="Google Shape;1748;p320"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8000"/>
          </a:xfrm>
          <a:prstGeom prst="rect"/>
          <a:noFill/>
          <a:ln>
            <a:noFill/>
          </a:ln>
        </p:spPr>
      </p:pic>
      <p:pic>
        <p:nvPicPr>
          <p:cNvPr id="2097179" name="Google Shape;1749;p320" descr="A picture containing text, dark, night sky  Description automatically generated"/>
          <p:cNvPicPr preferRelativeResize="0">
            <a:picLocks/>
          </p:cNvPicPr>
          <p:nvPr/>
        </p:nvPicPr>
        <p:blipFill rotWithShape="1">
          <a:blip xmlns:r="http://schemas.openxmlformats.org/officeDocument/2006/relationships" r:embed="rId3">
            <a:alphaModFix/>
          </a:blip>
          <a:srcRect/>
          <a:stretch>
            <a:fillRect/>
          </a:stretch>
        </p:blipFill>
        <p:spPr>
          <a:xfrm>
            <a:off x="962283" y="914400"/>
            <a:ext cx="7219434" cy="3459480"/>
          </a:xfrm>
          <a:prstGeom prst="rect"/>
          <a:noFill/>
          <a:ln>
            <a:noFill/>
          </a:ln>
        </p:spPr>
      </p:pic>
      <p:pic>
        <p:nvPicPr>
          <p:cNvPr id="2097180" name="Google Shape;1750;p320" descr="Chart  Description automatically generated"/>
          <p:cNvPicPr preferRelativeResize="0">
            <a:picLocks/>
          </p:cNvPicPr>
          <p:nvPr/>
        </p:nvPicPr>
        <p:blipFill rotWithShape="1">
          <a:blip xmlns:r="http://schemas.openxmlformats.org/officeDocument/2006/relationships" r:embed="rId4">
            <a:alphaModFix/>
          </a:blip>
          <a:srcRect/>
          <a:stretch>
            <a:fillRect/>
          </a:stretch>
        </p:blipFill>
        <p:spPr>
          <a:xfrm>
            <a:off x="2567940" y="1200369"/>
            <a:ext cx="4008120" cy="2742762"/>
          </a:xfrm>
          <a:prstGeom prst="rect"/>
          <a:noFill/>
          <a:ln>
            <a:noFill/>
          </a:ln>
        </p:spPr>
      </p:pic>
      <p:sp>
        <p:nvSpPr>
          <p:cNvPr id="1048772" name="Google Shape;1751;p320"/>
          <p:cNvSpPr txBox="1">
            <a:spLocks noGrp="1"/>
          </p:cNvSpPr>
          <p:nvPr>
            <p:ph type="body" idx="1"/>
          </p:nvPr>
        </p:nvSpPr>
        <p:spPr>
          <a:xfrm rot="-525871">
            <a:off x="2714091" y="2148474"/>
            <a:ext cx="3673884" cy="554487"/>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3200"/>
              <a:buFont typeface="Public Sans"/>
              <a:buNone/>
              <a:defRPr b="1" cap="none" sz="2800" i="1"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372" name="Shape 1752"/>
        <p:cNvGrpSpPr/>
        <p:nvPr/>
      </p:nvGrpSpPr>
      <p:grpSpPr>
        <a:xfrm>
          <a:off x="0" y="0"/>
          <a:ext cx="0" cy="0"/>
          <a:chOff x="0" y="0"/>
          <a:chExt cx="0" cy="0"/>
        </a:xfrm>
      </p:grpSpPr>
      <p:grpSp>
        <p:nvGrpSpPr>
          <p:cNvPr id="373" name="Google Shape;1753;p321"/>
          <p:cNvGrpSpPr/>
          <p:nvPr/>
        </p:nvGrpSpPr>
        <p:grpSpPr>
          <a:xfrm>
            <a:off x="444" y="0"/>
            <a:ext cx="9143556" cy="5143500"/>
            <a:chOff x="444" y="317809"/>
            <a:chExt cx="9143556" cy="5143500"/>
          </a:xfrm>
        </p:grpSpPr>
        <p:pic>
          <p:nvPicPr>
            <p:cNvPr id="2097266" name="Google Shape;1754;p321"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67" name="Google Shape;1755;p321"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68" name="Google Shape;1756;p321"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pic>
        <p:nvPicPr>
          <p:cNvPr id="2097269" name="Google Shape;1757;p321" descr="A picture containing text  Description automatically generated"/>
          <p:cNvPicPr preferRelativeResize="0">
            <a:picLocks/>
          </p:cNvPicPr>
          <p:nvPr/>
        </p:nvPicPr>
        <p:blipFill rotWithShape="1">
          <a:blip xmlns:r="http://schemas.openxmlformats.org/officeDocument/2006/relationships" r:embed="rId3">
            <a:alphaModFix amt="85000"/>
          </a:blip>
          <a:srcRect/>
          <a:stretch>
            <a:fillRect/>
          </a:stretch>
        </p:blipFill>
        <p:spPr>
          <a:xfrm>
            <a:off x="2251213" y="1143261"/>
            <a:ext cx="4641574" cy="2799228"/>
          </a:xfrm>
          <a:prstGeom prst="rect"/>
          <a:noFill/>
          <a:ln>
            <a:noFill/>
          </a:ln>
        </p:spPr>
      </p:pic>
      <p:sp>
        <p:nvSpPr>
          <p:cNvPr id="1049434" name="Google Shape;1758;p321"/>
          <p:cNvSpPr txBox="1">
            <a:spLocks noGrp="1"/>
          </p:cNvSpPr>
          <p:nvPr>
            <p:ph type="body" idx="1"/>
          </p:nvPr>
        </p:nvSpPr>
        <p:spPr>
          <a:xfrm>
            <a:off x="2740961" y="1824708"/>
            <a:ext cx="3602088" cy="472477"/>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22366A"/>
              </a:buClr>
              <a:buSzPts val="2800"/>
              <a:buFont typeface="Arial"/>
              <a:buNone/>
              <a:defRPr b="1" cap="none" sz="2400" i="1" strike="noStrike" u="none">
                <a:solidFill>
                  <a:schemeClr val="dk2"/>
                </a:solidFill>
                <a:latin typeface="Public Sans"/>
                <a:ea typeface="Public Sans"/>
                <a:cs typeface="Public Sans"/>
                <a:sym typeface="Public Sans"/>
              </a:defRPr>
            </a:lvl1pPr>
            <a:lvl2pPr algn="l" indent="-406400" lvl="1" marL="9144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2pPr>
            <a:lvl3pPr algn="l" indent="-406400" lvl="2" marL="13716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3pPr>
            <a:lvl4pPr algn="l" indent="-406400" lvl="3" marL="18288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4pPr>
            <a:lvl5pPr algn="l" indent="-406400" lvl="4" marL="22860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435" name="Google Shape;1759;p321"/>
          <p:cNvSpPr txBox="1">
            <a:spLocks noGrp="1"/>
          </p:cNvSpPr>
          <p:nvPr>
            <p:ph type="body" idx="2"/>
          </p:nvPr>
        </p:nvSpPr>
        <p:spPr>
          <a:xfrm>
            <a:off x="2740960" y="2398916"/>
            <a:ext cx="3602088" cy="719671"/>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dk1"/>
              </a:buClr>
              <a:buSzPts val="1500"/>
              <a:buFont typeface="Arial"/>
              <a:buNone/>
              <a:defRPr b="0" cap="none" sz="1500" i="1" strike="noStrike" u="none">
                <a:solidFill>
                  <a:srgbClr val="000000"/>
                </a:solidFill>
                <a:latin typeface="Public Sans"/>
                <a:ea typeface="Public Sans"/>
                <a:cs typeface="Public Sans"/>
                <a:sym typeface="Public Sans"/>
              </a:defRPr>
            </a:lvl1pPr>
            <a:lvl2pPr algn="ctr" indent="-228600" lvl="1" marL="9144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2pPr>
            <a:lvl3pPr algn="ctr" indent="-228600" lvl="2" marL="13716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3pPr>
            <a:lvl4pPr algn="ctr" indent="-228600" lvl="3" marL="18288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4pPr>
            <a:lvl5pPr algn="ctr" indent="-228600" lvl="4" marL="22860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222" name="Shape 1760"/>
        <p:cNvGrpSpPr/>
        <p:nvPr/>
      </p:nvGrpSpPr>
      <p:grpSpPr>
        <a:xfrm>
          <a:off x="0" y="0"/>
          <a:ext cx="0" cy="0"/>
          <a:chOff x="0" y="0"/>
          <a:chExt cx="0" cy="0"/>
        </a:xfrm>
      </p:grpSpPr>
      <p:pic>
        <p:nvPicPr>
          <p:cNvPr id="2097207" name="Google Shape;1761;p322"/>
          <p:cNvPicPr preferRelativeResize="0">
            <a:picLocks/>
          </p:cNvPicPr>
          <p:nvPr/>
        </p:nvPicPr>
        <p:blipFill rotWithShape="1">
          <a:blip xmlns:r="http://schemas.openxmlformats.org/officeDocument/2006/relationships" r:embed="rId1">
            <a:alphaModFix amt="70000"/>
          </a:blip>
          <a:srcRect t="1816" b="12611"/>
          <a:stretch>
            <a:fillRect/>
          </a:stretch>
        </p:blipFill>
        <p:spPr>
          <a:xfrm>
            <a:off x="0" y="-1"/>
            <a:ext cx="9144000" cy="5143501"/>
          </a:xfrm>
          <a:prstGeom prst="rect"/>
          <a:noFill/>
          <a:ln>
            <a:noFill/>
          </a:ln>
        </p:spPr>
      </p:pic>
      <p:pic>
        <p:nvPicPr>
          <p:cNvPr id="2097208" name="Google Shape;1762;p322"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8942" name="Google Shape;1763;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Public Sans"/>
              <a:ea typeface="Public Sans"/>
              <a:cs typeface="Public Sans"/>
              <a:sym typeface="Public Sans"/>
            </a:endParaRPr>
          </a:p>
        </p:txBody>
      </p:sp>
      <p:sp>
        <p:nvSpPr>
          <p:cNvPr id="1048943" name="Google Shape;1764;p322"/>
          <p:cNvSpPr txBox="1">
            <a:spLocks noGrp="1"/>
          </p:cNvSpPr>
          <p:nvPr>
            <p:ph type="body" idx="1"/>
          </p:nvPr>
        </p:nvSpPr>
        <p:spPr>
          <a:xfrm>
            <a:off x="3553313" y="1914665"/>
            <a:ext cx="2077466" cy="396161"/>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22366A"/>
              </a:buClr>
              <a:buSzPts val="2800"/>
              <a:buFont typeface="Arial"/>
              <a:buNone/>
              <a:defRPr b="1" cap="none" sz="2000" i="1" strike="noStrike" u="none">
                <a:solidFill>
                  <a:schemeClr val="dk2"/>
                </a:solidFill>
                <a:latin typeface="Public Sans"/>
                <a:ea typeface="Public Sans"/>
                <a:cs typeface="Public Sans"/>
                <a:sym typeface="Public Sans"/>
              </a:defRPr>
            </a:lvl1pPr>
            <a:lvl2pPr algn="l" indent="-406400" lvl="1" marL="9144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2pPr>
            <a:lvl3pPr algn="l" indent="-406400" lvl="2" marL="13716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3pPr>
            <a:lvl4pPr algn="l" indent="-406400" lvl="3" marL="18288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4pPr>
            <a:lvl5pPr algn="l" indent="-406400" lvl="4" marL="22860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944" name="Google Shape;1765;p322"/>
          <p:cNvSpPr txBox="1">
            <a:spLocks noGrp="1"/>
          </p:cNvSpPr>
          <p:nvPr>
            <p:ph type="body" idx="2"/>
          </p:nvPr>
        </p:nvSpPr>
        <p:spPr>
          <a:xfrm>
            <a:off x="2770956" y="2580686"/>
            <a:ext cx="3602088" cy="719671"/>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dk1"/>
              </a:buClr>
              <a:buSzPts val="1500"/>
              <a:buFont typeface="Arial"/>
              <a:buNone/>
              <a:defRPr b="0" cap="none" sz="1500" i="1" strike="noStrike" u="none">
                <a:solidFill>
                  <a:srgbClr val="000000"/>
                </a:solidFill>
                <a:latin typeface="Public Sans"/>
                <a:ea typeface="Public Sans"/>
                <a:cs typeface="Public Sans"/>
                <a:sym typeface="Public Sans"/>
              </a:defRPr>
            </a:lvl1pPr>
            <a:lvl2pPr algn="ctr" indent="-228600" lvl="1" marL="9144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2pPr>
            <a:lvl3pPr algn="ctr" indent="-228600" lvl="2" marL="13716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3pPr>
            <a:lvl4pPr algn="ctr" indent="-228600" lvl="3" marL="18288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4pPr>
            <a:lvl5pPr algn="ctr" indent="-228600" lvl="4" marL="22860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226" name="Shape 1766"/>
        <p:cNvGrpSpPr/>
        <p:nvPr/>
      </p:nvGrpSpPr>
      <p:grpSpPr>
        <a:xfrm>
          <a:off x="0" y="0"/>
          <a:ext cx="0" cy="0"/>
          <a:chOff x="0" y="0"/>
          <a:chExt cx="0" cy="0"/>
        </a:xfrm>
      </p:grpSpPr>
      <p:grpSp>
        <p:nvGrpSpPr>
          <p:cNvPr id="227" name="Google Shape;1767;p323"/>
          <p:cNvGrpSpPr/>
          <p:nvPr/>
        </p:nvGrpSpPr>
        <p:grpSpPr>
          <a:xfrm>
            <a:off x="-3149" y="1"/>
            <a:ext cx="9147149" cy="5143500"/>
            <a:chOff x="-3149" y="1"/>
            <a:chExt cx="9147149" cy="5143500"/>
          </a:xfrm>
        </p:grpSpPr>
        <p:pic>
          <p:nvPicPr>
            <p:cNvPr id="2097212" name="Google Shape;1768;p323"/>
            <p:cNvPicPr preferRelativeResize="0">
              <a:picLocks/>
            </p:cNvPicPr>
            <p:nvPr/>
          </p:nvPicPr>
          <p:blipFill rotWithShape="1">
            <a:blip xmlns:r="http://schemas.openxmlformats.org/officeDocument/2006/relationships" r:embed="rId1">
              <a:alphaModFix/>
            </a:blip>
            <a:srcRect t="2687" b="12936"/>
            <a:stretch>
              <a:fillRect/>
            </a:stretch>
          </p:blipFill>
          <p:spPr>
            <a:xfrm>
              <a:off x="-3149" y="1"/>
              <a:ext cx="9144002" cy="5143500"/>
            </a:xfrm>
            <a:prstGeom prst="rect"/>
            <a:noFill/>
            <a:ln>
              <a:noFill/>
            </a:ln>
          </p:spPr>
        </p:pic>
        <p:sp>
          <p:nvSpPr>
            <p:cNvPr id="1048958" name="Google Shape;1769;p323"/>
            <p:cNvSpPr/>
            <p:nvPr/>
          </p:nvSpPr>
          <p:spPr>
            <a:xfrm>
              <a:off x="-938" y="2804160"/>
              <a:ext cx="9144938" cy="2339340"/>
            </a:xfrm>
            <a:prstGeom prst="rect"/>
            <a:solidFill>
              <a:schemeClr val="dk2">
                <a:alpha val="74117"/>
              </a:scheme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grpSp>
      <p:pic>
        <p:nvPicPr>
          <p:cNvPr id="2097213" name="Google Shape;1770;p323"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4000" cy="5143500"/>
          </a:xfrm>
          <a:prstGeom prst="rect"/>
          <a:noFill/>
          <a:ln>
            <a:noFill/>
          </a:ln>
        </p:spPr>
      </p:pic>
      <p:grpSp>
        <p:nvGrpSpPr>
          <p:cNvPr id="228" name="Google Shape;1771;p323"/>
          <p:cNvGrpSpPr/>
          <p:nvPr/>
        </p:nvGrpSpPr>
        <p:grpSpPr>
          <a:xfrm>
            <a:off x="2349390" y="1908808"/>
            <a:ext cx="4506182" cy="1790703"/>
            <a:chOff x="2560319" y="1790699"/>
            <a:chExt cx="4084321" cy="1623060"/>
          </a:xfrm>
        </p:grpSpPr>
        <p:sp>
          <p:nvSpPr>
            <p:cNvPr id="1048959" name="Google Shape;1772;p323"/>
            <p:cNvSpPr/>
            <p:nvPr/>
          </p:nvSpPr>
          <p:spPr>
            <a:xfrm>
              <a:off x="2560319" y="1790699"/>
              <a:ext cx="4023360" cy="1562098"/>
            </a:xfrm>
            <a:prstGeom prst="roundRect">
              <a:avLst>
                <a:gd name="adj" fmla="val 11641"/>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600"/>
                <a:buFont typeface="Calibri"/>
                <a:buNone/>
              </a:pPr>
              <a:endParaRPr b="0" cap="none" sz="1600" i="1" strike="noStrike" u="none">
                <a:solidFill>
                  <a:schemeClr val="dk1"/>
                </a:solidFill>
                <a:latin typeface="Public Sans"/>
                <a:ea typeface="Public Sans"/>
                <a:cs typeface="Public Sans"/>
                <a:sym typeface="Public Sans"/>
              </a:endParaRPr>
            </a:p>
          </p:txBody>
        </p:sp>
        <p:sp>
          <p:nvSpPr>
            <p:cNvPr id="1048960" name="Google Shape;1773;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600"/>
                <a:buFont typeface="Calibri"/>
                <a:buNone/>
              </a:pPr>
              <a:endParaRPr b="0" cap="none" sz="1600" i="1" strike="noStrike" u="none">
                <a:solidFill>
                  <a:schemeClr val="dk1"/>
                </a:solidFill>
                <a:latin typeface="Public Sans"/>
                <a:ea typeface="Public Sans"/>
                <a:cs typeface="Public Sans"/>
                <a:sym typeface="Public Sans"/>
              </a:endParaRPr>
            </a:p>
          </p:txBody>
        </p:sp>
      </p:grpSp>
      <p:sp>
        <p:nvSpPr>
          <p:cNvPr id="1048961" name="Google Shape;1774;p323"/>
          <p:cNvSpPr txBox="1">
            <a:spLocks noGrp="1"/>
          </p:cNvSpPr>
          <p:nvPr>
            <p:ph type="body" idx="1"/>
          </p:nvPr>
        </p:nvSpPr>
        <p:spPr>
          <a:xfrm>
            <a:off x="3553313" y="2127464"/>
            <a:ext cx="2077466" cy="396161"/>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22366A"/>
              </a:buClr>
              <a:buSzPts val="2800"/>
              <a:buFont typeface="Arial"/>
              <a:buNone/>
              <a:defRPr b="1" cap="none" sz="2000" i="1" strike="noStrike" u="none">
                <a:solidFill>
                  <a:schemeClr val="dk2"/>
                </a:solidFill>
                <a:latin typeface="Public Sans"/>
                <a:ea typeface="Public Sans"/>
                <a:cs typeface="Public Sans"/>
                <a:sym typeface="Public Sans"/>
              </a:defRPr>
            </a:lvl1pPr>
            <a:lvl2pPr algn="l" indent="-406400" lvl="1" marL="9144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2pPr>
            <a:lvl3pPr algn="l" indent="-406400" lvl="2" marL="13716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3pPr>
            <a:lvl4pPr algn="l" indent="-406400" lvl="3" marL="18288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4pPr>
            <a:lvl5pPr algn="l" indent="-406400" lvl="4" marL="22860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962" name="Google Shape;1775;p323"/>
          <p:cNvSpPr txBox="1">
            <a:spLocks noGrp="1"/>
          </p:cNvSpPr>
          <p:nvPr>
            <p:ph type="body" idx="2"/>
          </p:nvPr>
        </p:nvSpPr>
        <p:spPr>
          <a:xfrm>
            <a:off x="2770956" y="2643161"/>
            <a:ext cx="3602088" cy="775816"/>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dk1"/>
              </a:buClr>
              <a:buSzPts val="1500"/>
              <a:buFont typeface="Arial"/>
              <a:buNone/>
              <a:defRPr b="0" cap="none" sz="1500" i="1" strike="noStrike" u="none">
                <a:solidFill>
                  <a:srgbClr val="000000"/>
                </a:solidFill>
                <a:latin typeface="Public Sans"/>
                <a:ea typeface="Public Sans"/>
                <a:cs typeface="Public Sans"/>
                <a:sym typeface="Public Sans"/>
              </a:defRPr>
            </a:lvl1pPr>
            <a:lvl2pPr algn="ctr" indent="-228600" lvl="1" marL="9144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2pPr>
            <a:lvl3pPr algn="ctr" indent="-228600" lvl="2" marL="13716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3pPr>
            <a:lvl4pPr algn="ctr" indent="-228600" lvl="3" marL="18288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4pPr>
            <a:lvl5pPr algn="ctr" indent="-228600" lvl="4" marL="22860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229" name="Shape 92"/>
        <p:cNvGrpSpPr/>
        <p:nvPr/>
      </p:nvGrpSpPr>
      <p:grpSpPr>
        <a:xfrm>
          <a:off x="0" y="0"/>
          <a:ext cx="0" cy="0"/>
          <a:chOff x="0" y="0"/>
          <a:chExt cx="0" cy="0"/>
        </a:xfrm>
      </p:grpSpPr>
      <p:pic>
        <p:nvPicPr>
          <p:cNvPr id="2097214" name="Google Shape;93;p222"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8963" name="Google Shape;94;p222"/>
          <p:cNvSpPr>
            <a:spLocks noGrp="1"/>
          </p:cNvSpPr>
          <p:nvPr>
            <p:ph type="pic" idx="2"/>
          </p:nvPr>
        </p:nvSpPr>
        <p:spPr>
          <a:xfrm>
            <a:off x="4983850" y="776920"/>
            <a:ext cx="4160150" cy="4050508"/>
          </a:xfrm>
          <a:prstGeom prst="rect"/>
          <a:noFill/>
          <a:ln>
            <a:noFill/>
          </a:ln>
        </p:spPr>
      </p:sp>
      <p:sp>
        <p:nvSpPr>
          <p:cNvPr id="1048964" name="Google Shape;95;p222"/>
          <p:cNvSpPr txBox="1">
            <a:spLocks noGrp="1"/>
          </p:cNvSpPr>
          <p:nvPr>
            <p:ph type="body" idx="1"/>
          </p:nvPr>
        </p:nvSpPr>
        <p:spPr>
          <a:xfrm>
            <a:off x="135731" y="782881"/>
            <a:ext cx="4436267" cy="2912819"/>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965" name="Google Shape;96;p222"/>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66" name="Google Shape;97;p222"/>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315" name="Shape 1776"/>
        <p:cNvGrpSpPr/>
        <p:nvPr/>
      </p:nvGrpSpPr>
      <p:grpSpPr>
        <a:xfrm>
          <a:off x="0" y="0"/>
          <a:ext cx="0" cy="0"/>
          <a:chOff x="0" y="0"/>
          <a:chExt cx="0" cy="0"/>
        </a:xfrm>
      </p:grpSpPr>
      <p:grpSp>
        <p:nvGrpSpPr>
          <p:cNvPr id="316" name="Google Shape;1777;p324"/>
          <p:cNvGrpSpPr/>
          <p:nvPr/>
        </p:nvGrpSpPr>
        <p:grpSpPr>
          <a:xfrm>
            <a:off x="-3149" y="1"/>
            <a:ext cx="9147149" cy="5143500"/>
            <a:chOff x="-3149" y="1"/>
            <a:chExt cx="9147149" cy="5143500"/>
          </a:xfrm>
        </p:grpSpPr>
        <p:pic>
          <p:nvPicPr>
            <p:cNvPr id="2097235" name="Google Shape;1778;p324"/>
            <p:cNvPicPr preferRelativeResize="0">
              <a:picLocks/>
            </p:cNvPicPr>
            <p:nvPr/>
          </p:nvPicPr>
          <p:blipFill rotWithShape="1">
            <a:blip xmlns:r="http://schemas.openxmlformats.org/officeDocument/2006/relationships" r:embed="rId1">
              <a:alphaModFix/>
            </a:blip>
            <a:srcRect t="2687" b="12936"/>
            <a:stretch>
              <a:fillRect/>
            </a:stretch>
          </p:blipFill>
          <p:spPr>
            <a:xfrm>
              <a:off x="-3149" y="1"/>
              <a:ext cx="9144002" cy="5143500"/>
            </a:xfrm>
            <a:prstGeom prst="rect"/>
            <a:noFill/>
            <a:ln>
              <a:noFill/>
            </a:ln>
          </p:spPr>
        </p:pic>
        <p:sp>
          <p:nvSpPr>
            <p:cNvPr id="1049215" name="Google Shape;1779;p324"/>
            <p:cNvSpPr/>
            <p:nvPr/>
          </p:nvSpPr>
          <p:spPr>
            <a:xfrm>
              <a:off x="-938" y="2804160"/>
              <a:ext cx="9144938" cy="2339340"/>
            </a:xfrm>
            <a:prstGeom prst="rect"/>
            <a:solidFill>
              <a:schemeClr val="accent1">
                <a:alpha val="74117"/>
              </a:scheme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grpSp>
      <p:pic>
        <p:nvPicPr>
          <p:cNvPr id="2097236" name="Google Shape;1780;p324"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4000" cy="5143500"/>
          </a:xfrm>
          <a:prstGeom prst="rect"/>
          <a:noFill/>
          <a:ln>
            <a:noFill/>
          </a:ln>
        </p:spPr>
      </p:pic>
      <p:grpSp>
        <p:nvGrpSpPr>
          <p:cNvPr id="317" name="Google Shape;1781;p324"/>
          <p:cNvGrpSpPr/>
          <p:nvPr/>
        </p:nvGrpSpPr>
        <p:grpSpPr>
          <a:xfrm>
            <a:off x="2349390" y="1908808"/>
            <a:ext cx="4506182" cy="1790703"/>
            <a:chOff x="2560319" y="1790699"/>
            <a:chExt cx="4084321" cy="1623060"/>
          </a:xfrm>
        </p:grpSpPr>
        <p:sp>
          <p:nvSpPr>
            <p:cNvPr id="1049216" name="Google Shape;1782;p324"/>
            <p:cNvSpPr/>
            <p:nvPr/>
          </p:nvSpPr>
          <p:spPr>
            <a:xfrm>
              <a:off x="2560319" y="1790699"/>
              <a:ext cx="4023360" cy="1562098"/>
            </a:xfrm>
            <a:prstGeom prst="roundRect">
              <a:avLst>
                <a:gd name="adj" fmla="val 11641"/>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600"/>
                <a:buFont typeface="Calibri"/>
                <a:buNone/>
              </a:pPr>
              <a:endParaRPr b="0" cap="none" sz="1600" i="1" strike="noStrike" u="none">
                <a:solidFill>
                  <a:schemeClr val="dk1"/>
                </a:solidFill>
                <a:latin typeface="Public Sans"/>
                <a:ea typeface="Public Sans"/>
                <a:cs typeface="Public Sans"/>
                <a:sym typeface="Public Sans"/>
              </a:endParaRPr>
            </a:p>
          </p:txBody>
        </p:sp>
        <p:sp>
          <p:nvSpPr>
            <p:cNvPr id="1049217" name="Google Shape;1783;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600"/>
                <a:buFont typeface="Calibri"/>
                <a:buNone/>
              </a:pPr>
              <a:endParaRPr b="0" cap="none" sz="1600" i="1" strike="noStrike" u="none">
                <a:solidFill>
                  <a:schemeClr val="dk1"/>
                </a:solidFill>
                <a:latin typeface="Public Sans"/>
                <a:ea typeface="Public Sans"/>
                <a:cs typeface="Public Sans"/>
                <a:sym typeface="Public Sans"/>
              </a:endParaRPr>
            </a:p>
          </p:txBody>
        </p:sp>
      </p:grpSp>
      <p:sp>
        <p:nvSpPr>
          <p:cNvPr id="1049218" name="Google Shape;1784;p324"/>
          <p:cNvSpPr txBox="1">
            <a:spLocks noGrp="1"/>
          </p:cNvSpPr>
          <p:nvPr>
            <p:ph type="body" idx="1"/>
          </p:nvPr>
        </p:nvSpPr>
        <p:spPr>
          <a:xfrm>
            <a:off x="3553313" y="2127464"/>
            <a:ext cx="2077466" cy="396161"/>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22366A"/>
              </a:buClr>
              <a:buSzPts val="2800"/>
              <a:buFont typeface="Arial"/>
              <a:buNone/>
              <a:defRPr b="1" cap="none" sz="2000" i="1" strike="noStrike" u="none">
                <a:solidFill>
                  <a:schemeClr val="accent1"/>
                </a:solidFill>
                <a:latin typeface="Public Sans"/>
                <a:ea typeface="Public Sans"/>
                <a:cs typeface="Public Sans"/>
                <a:sym typeface="Public Sans"/>
              </a:defRPr>
            </a:lvl1pPr>
            <a:lvl2pPr algn="l" indent="-406400" lvl="1" marL="9144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2pPr>
            <a:lvl3pPr algn="l" indent="-406400" lvl="2" marL="13716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3pPr>
            <a:lvl4pPr algn="l" indent="-406400" lvl="3" marL="18288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4pPr>
            <a:lvl5pPr algn="l" indent="-406400" lvl="4" marL="22860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219" name="Google Shape;1785;p324"/>
          <p:cNvSpPr txBox="1">
            <a:spLocks noGrp="1"/>
          </p:cNvSpPr>
          <p:nvPr>
            <p:ph type="body" idx="2"/>
          </p:nvPr>
        </p:nvSpPr>
        <p:spPr>
          <a:xfrm>
            <a:off x="2770956" y="2643161"/>
            <a:ext cx="3602088" cy="775816"/>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dk1"/>
              </a:buClr>
              <a:buSzPts val="1500"/>
              <a:buFont typeface="Arial"/>
              <a:buNone/>
              <a:defRPr b="0" cap="none" sz="1500" i="1" strike="noStrike" u="none">
                <a:solidFill>
                  <a:srgbClr val="000000"/>
                </a:solidFill>
                <a:latin typeface="Public Sans"/>
                <a:ea typeface="Public Sans"/>
                <a:cs typeface="Public Sans"/>
                <a:sym typeface="Public Sans"/>
              </a:defRPr>
            </a:lvl1pPr>
            <a:lvl2pPr algn="ctr" indent="-228600" lvl="1" marL="9144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2pPr>
            <a:lvl3pPr algn="ctr" indent="-228600" lvl="2" marL="13716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3pPr>
            <a:lvl4pPr algn="ctr" indent="-228600" lvl="3" marL="18288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4pPr>
            <a:lvl5pPr algn="ctr" indent="-228600" lvl="4" marL="22860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354" name="Shape 1786"/>
        <p:cNvGrpSpPr/>
        <p:nvPr/>
      </p:nvGrpSpPr>
      <p:grpSpPr>
        <a:xfrm>
          <a:off x="0" y="0"/>
          <a:ext cx="0" cy="0"/>
          <a:chOff x="0" y="0"/>
          <a:chExt cx="0" cy="0"/>
        </a:xfrm>
      </p:grpSpPr>
      <p:sp>
        <p:nvSpPr>
          <p:cNvPr id="1049359" name="Google Shape;1787;p325"/>
          <p:cNvSpPr/>
          <p:nvPr/>
        </p:nvSpPr>
        <p:spPr>
          <a:xfrm>
            <a:off x="4690334" y="0"/>
            <a:ext cx="4453668" cy="5139879"/>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9360" name="Google Shape;1788;p325"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9361" name="Google Shape;1789;p325"/>
          <p:cNvSpPr>
            <a:spLocks noGrp="1"/>
          </p:cNvSpPr>
          <p:nvPr>
            <p:ph type="pic" idx="2"/>
          </p:nvPr>
        </p:nvSpPr>
        <p:spPr>
          <a:xfrm>
            <a:off x="-1" y="0"/>
            <a:ext cx="4690335" cy="5139879"/>
          </a:xfrm>
          <a:prstGeom prst="rect"/>
          <a:noFill/>
          <a:ln>
            <a:noFill/>
          </a:ln>
        </p:spPr>
      </p:sp>
      <p:sp>
        <p:nvSpPr>
          <p:cNvPr id="1049362" name="Google Shape;1790;p325"/>
          <p:cNvSpPr/>
          <p:nvPr/>
        </p:nvSpPr>
        <p:spPr>
          <a:xfrm>
            <a:off x="4548336" y="420700"/>
            <a:ext cx="4595664" cy="428172"/>
          </a:xfrm>
          <a:prstGeom prst="rect"/>
          <a:solidFill>
            <a:srgbClr val="BD8738"/>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2000"/>
              <a:buFont typeface="Calibri"/>
              <a:buNone/>
            </a:pPr>
            <a:endParaRPr b="0" cap="none" sz="2000" i="0" strike="noStrike" u="none">
              <a:solidFill>
                <a:schemeClr val="lt1"/>
              </a:solidFill>
              <a:latin typeface="Public Sans"/>
              <a:ea typeface="Public Sans"/>
              <a:cs typeface="Public Sans"/>
              <a:sym typeface="Public Sans"/>
            </a:endParaRPr>
          </a:p>
        </p:txBody>
      </p:sp>
      <p:sp>
        <p:nvSpPr>
          <p:cNvPr id="1049363" name="Google Shape;1791;p325"/>
          <p:cNvSpPr txBox="1">
            <a:spLocks noGrp="1"/>
          </p:cNvSpPr>
          <p:nvPr>
            <p:ph type="body" idx="1"/>
          </p:nvPr>
        </p:nvSpPr>
        <p:spPr>
          <a:xfrm>
            <a:off x="4849731" y="1061223"/>
            <a:ext cx="4140265" cy="3568529"/>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364" name="Google Shape;1792;p325"/>
          <p:cNvSpPr txBox="1">
            <a:spLocks noGrp="1"/>
          </p:cNvSpPr>
          <p:nvPr>
            <p:ph type="title"/>
          </p:nvPr>
        </p:nvSpPr>
        <p:spPr>
          <a:xfrm>
            <a:off x="4849731" y="462740"/>
            <a:ext cx="4140265" cy="344091"/>
          </a:xfrm>
          <a:prstGeom prst="rect"/>
          <a:noFill/>
          <a:ln>
            <a:noFill/>
          </a:ln>
        </p:spPr>
        <p:txBody>
          <a:bodyPr anchor="ctr" anchorCtr="0" bIns="45700" lIns="90000" rIns="91425" spcFirstLastPara="1" tIns="45700" wrap="square">
            <a:normAutofit/>
          </a:bodyPr>
          <a:lstStyle>
            <a:lvl1pPr algn="l" lvl="0" marR="0" rtl="0">
              <a:lnSpc>
                <a:spcPct val="100000"/>
              </a:lnSpc>
              <a:spcBef>
                <a:spcPts val="0"/>
              </a:spcBef>
              <a:spcAft>
                <a:spcPts val="0"/>
              </a:spcAft>
              <a:buClr>
                <a:schemeClr val="lt1"/>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67" name="Shape 1793"/>
        <p:cNvGrpSpPr/>
        <p:nvPr/>
      </p:nvGrpSpPr>
      <p:grpSpPr>
        <a:xfrm>
          <a:off x="0" y="0"/>
          <a:ext cx="0" cy="0"/>
          <a:chOff x="0" y="0"/>
          <a:chExt cx="0" cy="0"/>
        </a:xfrm>
      </p:grpSpPr>
      <p:sp>
        <p:nvSpPr>
          <p:cNvPr id="1048678" name="Google Shape;1794;p326"/>
          <p:cNvSpPr/>
          <p:nvPr/>
        </p:nvSpPr>
        <p:spPr>
          <a:xfrm>
            <a:off x="4690334" y="0"/>
            <a:ext cx="4453668" cy="5139879"/>
          </a:xfrm>
          <a:prstGeom prst="rect"/>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8679" name="Google Shape;1795;p326"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8680" name="Google Shape;1796;p326"/>
          <p:cNvSpPr>
            <a:spLocks noGrp="1"/>
          </p:cNvSpPr>
          <p:nvPr>
            <p:ph type="pic" idx="2"/>
          </p:nvPr>
        </p:nvSpPr>
        <p:spPr>
          <a:xfrm>
            <a:off x="-1" y="0"/>
            <a:ext cx="4690335" cy="5139879"/>
          </a:xfrm>
          <a:prstGeom prst="rect"/>
          <a:noFill/>
          <a:ln>
            <a:noFill/>
          </a:ln>
        </p:spPr>
      </p:sp>
      <p:sp>
        <p:nvSpPr>
          <p:cNvPr id="1048681" name="Google Shape;1797;p326"/>
          <p:cNvSpPr/>
          <p:nvPr/>
        </p:nvSpPr>
        <p:spPr>
          <a:xfrm>
            <a:off x="4548336" y="420700"/>
            <a:ext cx="4595664" cy="428172"/>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2000"/>
              <a:buFont typeface="Calibri"/>
              <a:buNone/>
            </a:pPr>
            <a:endParaRPr b="0" cap="none" sz="2000" i="0" strike="noStrike" u="none">
              <a:solidFill>
                <a:schemeClr val="lt1"/>
              </a:solidFill>
              <a:latin typeface="Public Sans"/>
              <a:ea typeface="Public Sans"/>
              <a:cs typeface="Public Sans"/>
              <a:sym typeface="Public Sans"/>
            </a:endParaRPr>
          </a:p>
        </p:txBody>
      </p:sp>
      <p:sp>
        <p:nvSpPr>
          <p:cNvPr id="1048682" name="Google Shape;1798;p326"/>
          <p:cNvSpPr txBox="1">
            <a:spLocks noGrp="1"/>
          </p:cNvSpPr>
          <p:nvPr>
            <p:ph type="body" idx="1"/>
          </p:nvPr>
        </p:nvSpPr>
        <p:spPr>
          <a:xfrm>
            <a:off x="4849731" y="1061223"/>
            <a:ext cx="4140265" cy="3568529"/>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683" name="Google Shape;1799;p326"/>
          <p:cNvSpPr txBox="1">
            <a:spLocks noGrp="1"/>
          </p:cNvSpPr>
          <p:nvPr>
            <p:ph type="title"/>
          </p:nvPr>
        </p:nvSpPr>
        <p:spPr>
          <a:xfrm>
            <a:off x="4849731" y="462740"/>
            <a:ext cx="4140265" cy="344091"/>
          </a:xfrm>
          <a:prstGeom prst="rect"/>
          <a:noFill/>
          <a:ln>
            <a:noFill/>
          </a:ln>
        </p:spPr>
        <p:txBody>
          <a:bodyPr anchor="ctr" anchorCtr="0" bIns="45700" lIns="90000" rIns="91425" spcFirstLastPara="1" tIns="45700" wrap="square">
            <a:normAutofit/>
          </a:bodyPr>
          <a:lstStyle>
            <a:lvl1pPr algn="l" lvl="0" marR="0" rtl="0">
              <a:lnSpc>
                <a:spcPct val="100000"/>
              </a:lnSpc>
              <a:spcBef>
                <a:spcPts val="0"/>
              </a:spcBef>
              <a:spcAft>
                <a:spcPts val="0"/>
              </a:spcAft>
              <a:buClr>
                <a:schemeClr val="lt1"/>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395" name="Shape 1800"/>
        <p:cNvGrpSpPr/>
        <p:nvPr/>
      </p:nvGrpSpPr>
      <p:grpSpPr>
        <a:xfrm>
          <a:off x="0" y="0"/>
          <a:ext cx="0" cy="0"/>
          <a:chOff x="0" y="0"/>
          <a:chExt cx="0" cy="0"/>
        </a:xfrm>
      </p:grpSpPr>
      <p:sp>
        <p:nvSpPr>
          <p:cNvPr id="1049512" name="Google Shape;1801;p327"/>
          <p:cNvSpPr/>
          <p:nvPr/>
        </p:nvSpPr>
        <p:spPr>
          <a:xfrm>
            <a:off x="4690334" y="0"/>
            <a:ext cx="4453668" cy="5139879"/>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9513" name="Google Shape;1802;p327"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9514" name="Google Shape;1803;p327"/>
          <p:cNvSpPr>
            <a:spLocks noGrp="1"/>
          </p:cNvSpPr>
          <p:nvPr>
            <p:ph type="pic" idx="2"/>
          </p:nvPr>
        </p:nvSpPr>
        <p:spPr>
          <a:xfrm>
            <a:off x="-1" y="0"/>
            <a:ext cx="4690335" cy="5139879"/>
          </a:xfrm>
          <a:prstGeom prst="rect"/>
          <a:noFill/>
          <a:ln>
            <a:noFill/>
          </a:ln>
        </p:spPr>
      </p:sp>
      <p:sp>
        <p:nvSpPr>
          <p:cNvPr id="1049515" name="Google Shape;1804;p327"/>
          <p:cNvSpPr/>
          <p:nvPr/>
        </p:nvSpPr>
        <p:spPr>
          <a:xfrm>
            <a:off x="4548336" y="420700"/>
            <a:ext cx="4595664" cy="428172"/>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2000"/>
              <a:buFont typeface="Calibri"/>
              <a:buNone/>
            </a:pPr>
            <a:endParaRPr b="0" cap="none" sz="2000" i="0" strike="noStrike" u="none">
              <a:solidFill>
                <a:schemeClr val="lt1"/>
              </a:solidFill>
              <a:latin typeface="Public Sans"/>
              <a:ea typeface="Public Sans"/>
              <a:cs typeface="Public Sans"/>
              <a:sym typeface="Public Sans"/>
            </a:endParaRPr>
          </a:p>
        </p:txBody>
      </p:sp>
      <p:sp>
        <p:nvSpPr>
          <p:cNvPr id="1049516" name="Google Shape;1805;p327"/>
          <p:cNvSpPr txBox="1">
            <a:spLocks noGrp="1"/>
          </p:cNvSpPr>
          <p:nvPr>
            <p:ph type="body" idx="1"/>
          </p:nvPr>
        </p:nvSpPr>
        <p:spPr>
          <a:xfrm>
            <a:off x="4849731" y="1061223"/>
            <a:ext cx="4140265" cy="3568529"/>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17" name="Google Shape;1806;p327"/>
          <p:cNvSpPr txBox="1">
            <a:spLocks noGrp="1"/>
          </p:cNvSpPr>
          <p:nvPr>
            <p:ph type="title"/>
          </p:nvPr>
        </p:nvSpPr>
        <p:spPr>
          <a:xfrm>
            <a:off x="4849731" y="462740"/>
            <a:ext cx="4140265" cy="344091"/>
          </a:xfrm>
          <a:prstGeom prst="rect"/>
          <a:noFill/>
          <a:ln>
            <a:noFill/>
          </a:ln>
        </p:spPr>
        <p:txBody>
          <a:bodyPr anchor="ctr" anchorCtr="0" bIns="45700" lIns="90000" rIns="91425" spcFirstLastPara="1" tIns="45700" wrap="square">
            <a:normAutofit/>
          </a:bodyPr>
          <a:lstStyle>
            <a:lvl1pPr algn="l" lvl="0" marR="0" rtl="0">
              <a:lnSpc>
                <a:spcPct val="100000"/>
              </a:lnSpc>
              <a:spcBef>
                <a:spcPts val="0"/>
              </a:spcBef>
              <a:spcAft>
                <a:spcPts val="0"/>
              </a:spcAft>
              <a:buClr>
                <a:schemeClr val="lt1"/>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205" name="Shape 1807"/>
        <p:cNvGrpSpPr/>
        <p:nvPr/>
      </p:nvGrpSpPr>
      <p:grpSpPr>
        <a:xfrm>
          <a:off x="0" y="0"/>
          <a:ext cx="0" cy="0"/>
          <a:chOff x="0" y="0"/>
          <a:chExt cx="0" cy="0"/>
        </a:xfrm>
      </p:grpSpPr>
      <p:sp>
        <p:nvSpPr>
          <p:cNvPr id="1048872" name="Google Shape;1808;p328"/>
          <p:cNvSpPr/>
          <p:nvPr/>
        </p:nvSpPr>
        <p:spPr>
          <a:xfrm>
            <a:off x="-1" y="1"/>
            <a:ext cx="9144001"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1" cap="none" sz="1800" i="0" strike="noStrike" u="none">
              <a:solidFill>
                <a:schemeClr val="lt1"/>
              </a:solidFill>
              <a:latin typeface="Public Sans"/>
              <a:ea typeface="Public Sans"/>
              <a:cs typeface="Public Sans"/>
              <a:sym typeface="Public Sans"/>
            </a:endParaRPr>
          </a:p>
        </p:txBody>
      </p:sp>
      <p:pic>
        <p:nvPicPr>
          <p:cNvPr id="2097192" name="Google Shape;1809;p328" descr="Background pattern  Description automatically generated"/>
          <p:cNvPicPr preferRelativeResize="0">
            <a:picLocks/>
          </p:cNvPicPr>
          <p:nvPr/>
        </p:nvPicPr>
        <p:blipFill rotWithShape="1">
          <a:blip xmlns:r="http://schemas.openxmlformats.org/officeDocument/2006/relationships" r:embed="rId1">
            <a:alphaModFix/>
          </a:blip>
          <a:srcRect l="20567" r="20566" b="45930"/>
          <a:stretch>
            <a:fillRect/>
          </a:stretch>
        </p:blipFill>
        <p:spPr>
          <a:xfrm rot="5400000">
            <a:off x="5391150" y="1390650"/>
            <a:ext cx="5143500" cy="2362200"/>
          </a:xfrm>
          <a:prstGeom prst="rect"/>
          <a:solidFill>
            <a:schemeClr val="dk2"/>
          </a:solidFill>
          <a:ln>
            <a:noFill/>
          </a:ln>
        </p:spPr>
      </p:pic>
      <p:sp>
        <p:nvSpPr>
          <p:cNvPr id="1048873" name="Google Shape;1810;p328"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cxnSp>
        <p:nvCxnSpPr>
          <p:cNvPr id="3145749" name="Google Shape;1811;p328"/>
          <p:cNvCxnSpPr>
            <a:cxnSpLocks/>
          </p:cNvCxnSpPr>
          <p:nvPr/>
        </p:nvCxnSpPr>
        <p:spPr>
          <a:xfrm>
            <a:off x="777369" y="2062045"/>
            <a:ext cx="0" cy="1882258"/>
          </a:xfrm>
          <a:prstGeom prst="straightConnector1"/>
          <a:noFill/>
          <a:ln w="38100" cap="flat" cmpd="sng">
            <a:solidFill>
              <a:srgbClr val="22366A"/>
            </a:solidFill>
            <a:prstDash val="solid"/>
            <a:miter lim="800000"/>
            <a:headEnd type="none" w="sm" len="sm"/>
            <a:tailEnd type="none" w="sm" len="sm"/>
          </a:ln>
        </p:spPr>
      </p:cxnSp>
      <p:pic>
        <p:nvPicPr>
          <p:cNvPr id="2097193" name="Google Shape;1812;p328" descr="A picture containing indoor  Description automatically generated"/>
          <p:cNvPicPr preferRelativeResize="0">
            <a:picLocks/>
          </p:cNvPicPr>
          <p:nvPr/>
        </p:nvPicPr>
        <p:blipFill rotWithShape="1">
          <a:blip xmlns:r="http://schemas.openxmlformats.org/officeDocument/2006/relationships" r:embed="rId2">
            <a:alphaModFix/>
          </a:blip>
          <a:srcRect l="20443" r="22451"/>
          <a:stretch>
            <a:fillRect/>
          </a:stretch>
        </p:blipFill>
        <p:spPr>
          <a:xfrm>
            <a:off x="5353758" y="1004593"/>
            <a:ext cx="2781568" cy="3247434"/>
          </a:xfrm>
          <a:prstGeom prst="rect"/>
          <a:noFill/>
          <a:ln w="28575" cap="flat" cmpd="sng">
            <a:solidFill>
              <a:srgbClr val="D8D8D8"/>
            </a:solidFill>
            <a:prstDash val="solid"/>
            <a:round/>
            <a:headEnd type="none" w="sm" len="sm"/>
            <a:tailEnd type="none" w="sm" len="sm"/>
          </a:ln>
        </p:spPr>
      </p:pic>
      <p:sp>
        <p:nvSpPr>
          <p:cNvPr id="1048874" name="Google Shape;1813;p328"/>
          <p:cNvSpPr txBox="1">
            <a:spLocks noGrp="1"/>
          </p:cNvSpPr>
          <p:nvPr>
            <p:ph type="body" idx="1"/>
          </p:nvPr>
        </p:nvSpPr>
        <p:spPr>
          <a:xfrm>
            <a:off x="912063" y="2052267"/>
            <a:ext cx="3673884" cy="1882257"/>
          </a:xfrm>
          <a:prstGeom prst="rect"/>
          <a:noFill/>
          <a:ln>
            <a:noFill/>
          </a:ln>
        </p:spPr>
        <p:txBody>
          <a:bodyPr anchor="t" anchorCtr="0" bIns="45700" lIns="91425" rIns="91425" spcFirstLastPara="1" tIns="45700" wrap="square">
            <a:noAutofit/>
          </a:bodyPr>
          <a:lstStyle>
            <a:lvl1pPr algn="l" indent="-323850" lvl="0" marL="457200" marR="0" rtl="0">
              <a:lnSpc>
                <a:spcPct val="100000"/>
              </a:lnSpc>
              <a:spcBef>
                <a:spcPts val="0"/>
              </a:spcBef>
              <a:spcAft>
                <a:spcPts val="0"/>
              </a:spcAft>
              <a:buClr>
                <a:schemeClr val="dk1"/>
              </a:buClr>
              <a:buSzPts val="1500"/>
              <a:buFont typeface="Noto Sans Symbols"/>
              <a:buChar char="▪"/>
              <a:defRPr b="0" cap="none" sz="1500" i="1"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75" name="Google Shape;1814;p328"/>
          <p:cNvSpPr txBox="1">
            <a:spLocks noGrp="1"/>
          </p:cNvSpPr>
          <p:nvPr>
            <p:ph type="title"/>
          </p:nvPr>
        </p:nvSpPr>
        <p:spPr>
          <a:xfrm>
            <a:off x="912063" y="1246189"/>
            <a:ext cx="3673884" cy="586800"/>
          </a:xfrm>
          <a:prstGeom prst="rect"/>
          <a:noFill/>
          <a:ln>
            <a:noFill/>
          </a:ln>
        </p:spPr>
        <p:txBody>
          <a:bodyPr anchor="ctr" anchorCtr="0" bIns="45700" lIns="91425" rIns="91425" spcFirstLastPara="1" tIns="45700" wrap="square">
            <a:normAutofit/>
          </a:bodyPr>
          <a:lstStyle>
            <a:lvl1pPr algn="l" lvl="0" marR="0" rtl="0">
              <a:lnSpc>
                <a:spcPct val="90000"/>
              </a:lnSpc>
              <a:spcBef>
                <a:spcPts val="0"/>
              </a:spcBef>
              <a:spcAft>
                <a:spcPts val="0"/>
              </a:spcAft>
              <a:buClr>
                <a:srgbClr val="22366A"/>
              </a:buClr>
              <a:buSzPts val="1800"/>
              <a:buFont typeface="Public Sans"/>
              <a:buNone/>
              <a:defRPr b="1" cap="none" sz="28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282" name="Shape 1815"/>
        <p:cNvGrpSpPr/>
        <p:nvPr/>
      </p:nvGrpSpPr>
      <p:grpSpPr>
        <a:xfrm>
          <a:off x="0" y="0"/>
          <a:ext cx="0" cy="0"/>
          <a:chOff x="0" y="0"/>
          <a:chExt cx="0" cy="0"/>
        </a:xfrm>
      </p:grpSpPr>
      <p:pic>
        <p:nvPicPr>
          <p:cNvPr id="2097224" name="Google Shape;1816;p329" descr="A picture containing graphical user interface  Description automatically generated"/>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sp>
        <p:nvSpPr>
          <p:cNvPr id="1049123" name="Google Shape;1817;p329"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445" name="Shape 181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407" name="Shape 98"/>
        <p:cNvGrpSpPr/>
        <p:nvPr/>
      </p:nvGrpSpPr>
      <p:grpSpPr>
        <a:xfrm>
          <a:off x="0" y="0"/>
          <a:ext cx="0" cy="0"/>
          <a:chOff x="0" y="0"/>
          <a:chExt cx="0" cy="0"/>
        </a:xfrm>
      </p:grpSpPr>
      <p:grpSp>
        <p:nvGrpSpPr>
          <p:cNvPr id="408" name="Google Shape;99;p223"/>
          <p:cNvGrpSpPr/>
          <p:nvPr/>
        </p:nvGrpSpPr>
        <p:grpSpPr>
          <a:xfrm>
            <a:off x="0" y="1"/>
            <a:ext cx="9143999" cy="5143499"/>
            <a:chOff x="0" y="1"/>
            <a:chExt cx="9144000" cy="5143500"/>
          </a:xfrm>
        </p:grpSpPr>
        <p:sp>
          <p:nvSpPr>
            <p:cNvPr id="1049556" name="Google Shape;100;p223"/>
            <p:cNvSpPr/>
            <p:nvPr/>
          </p:nvSpPr>
          <p:spPr>
            <a:xfrm>
              <a:off x="0" y="1"/>
              <a:ext cx="9144000" cy="5143500"/>
            </a:xfrm>
            <a:prstGeom prst="rect"/>
            <a:solidFill>
              <a:srgbClr val="F2F2F2">
                <a:alpha val="94117"/>
              </a:srgb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050"/>
                <a:buFont typeface="Calibri"/>
                <a:buNone/>
              </a:pPr>
              <a:endParaRPr b="1" cap="none" sz="1050" i="0" strike="noStrike" u="none">
                <a:solidFill>
                  <a:schemeClr val="lt1"/>
                </a:solidFill>
                <a:latin typeface="Public Sans"/>
                <a:ea typeface="Public Sans"/>
                <a:cs typeface="Public Sans"/>
                <a:sym typeface="Public Sans"/>
              </a:endParaRPr>
            </a:p>
          </p:txBody>
        </p:sp>
        <p:pic>
          <p:nvPicPr>
            <p:cNvPr id="2097292" name="Google Shape;101;p223" descr="A group of people in clothing  Description automatically generated with medium confidence"/>
            <p:cNvPicPr preferRelativeResize="0">
              <a:picLocks/>
            </p:cNvPicPr>
            <p:nvPr/>
          </p:nvPicPr>
          <p:blipFill rotWithShape="1">
            <a:blip xmlns:r="http://schemas.openxmlformats.org/officeDocument/2006/relationships" r:embed="rId1">
              <a:alphaModFix/>
            </a:blip>
            <a:srcRect/>
            <a:stretch>
              <a:fillRect/>
            </a:stretch>
          </p:blipFill>
          <p:spPr>
            <a:xfrm>
              <a:off x="2113280" y="456352"/>
              <a:ext cx="7030720" cy="4687147"/>
            </a:xfrm>
            <a:prstGeom prst="rect"/>
            <a:noFill/>
            <a:ln>
              <a:noFill/>
            </a:ln>
          </p:spPr>
        </p:pic>
      </p:grpSp>
      <p:pic>
        <p:nvPicPr>
          <p:cNvPr id="2097293" name="Google Shape;102;p223"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9557" name="Google Shape;103;p223"/>
          <p:cNvSpPr txBox="1">
            <a:spLocks noGrp="1"/>
          </p:cNvSpPr>
          <p:nvPr>
            <p:ph type="body" idx="1"/>
          </p:nvPr>
        </p:nvSpPr>
        <p:spPr>
          <a:xfrm>
            <a:off x="135731" y="782881"/>
            <a:ext cx="4436267" cy="2912819"/>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58" name="Google Shape;104;p223"/>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59" name="Google Shape;105;p223"/>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309" name="Shape 106"/>
        <p:cNvGrpSpPr/>
        <p:nvPr/>
      </p:nvGrpSpPr>
      <p:grpSpPr>
        <a:xfrm>
          <a:off x="0" y="0"/>
          <a:ext cx="0" cy="0"/>
          <a:chOff x="0" y="0"/>
          <a:chExt cx="0" cy="0"/>
        </a:xfrm>
      </p:grpSpPr>
      <p:sp>
        <p:nvSpPr>
          <p:cNvPr id="1049181" name="Google Shape;107;p224"/>
          <p:cNvSpPr/>
          <p:nvPr/>
        </p:nvSpPr>
        <p:spPr>
          <a:xfrm>
            <a:off x="0" y="0"/>
            <a:ext cx="9144000"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pic>
        <p:nvPicPr>
          <p:cNvPr id="2097230" name="Google Shape;108;p224"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182" name="Google Shape;109;p224"/>
          <p:cNvSpPr>
            <a:spLocks noGrp="1"/>
          </p:cNvSpPr>
          <p:nvPr>
            <p:ph type="pic" idx="2"/>
          </p:nvPr>
        </p:nvSpPr>
        <p:spPr>
          <a:xfrm>
            <a:off x="4734046" y="638171"/>
            <a:ext cx="4417249" cy="4030832"/>
          </a:xfrm>
          <a:prstGeom prst="rect"/>
          <a:noFill/>
          <a:ln>
            <a:noFill/>
          </a:ln>
        </p:spPr>
      </p:sp>
      <p:sp>
        <p:nvSpPr>
          <p:cNvPr id="1049183" name="Google Shape;110;p224"/>
          <p:cNvSpPr/>
          <p:nvPr/>
        </p:nvSpPr>
        <p:spPr>
          <a:xfrm>
            <a:off x="0" y="638171"/>
            <a:ext cx="4734046" cy="4030832"/>
          </a:xfrm>
          <a:prstGeom prst="rect"/>
          <a:solidFill>
            <a:schemeClr val="dk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9184" name="Google Shape;111;p224"/>
          <p:cNvSpPr/>
          <p:nvPr/>
        </p:nvSpPr>
        <p:spPr>
          <a:xfrm>
            <a:off x="0" y="819942"/>
            <a:ext cx="144711" cy="323530"/>
          </a:xfrm>
          <a:prstGeom prst="rect"/>
          <a:solidFill>
            <a:schemeClr val="lt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9185" name="Google Shape;112;p224"/>
          <p:cNvSpPr txBox="1">
            <a:spLocks noGrp="1"/>
          </p:cNvSpPr>
          <p:nvPr>
            <p:ph type="title"/>
          </p:nvPr>
        </p:nvSpPr>
        <p:spPr>
          <a:xfrm>
            <a:off x="144711" y="810810"/>
            <a:ext cx="3421450" cy="344091"/>
          </a:xfrm>
          <a:prstGeom prst="rect"/>
          <a:noFill/>
          <a:ln>
            <a:noFill/>
          </a:ln>
        </p:spPr>
        <p:txBody>
          <a:bodyPr anchor="ctr" anchorCtr="0" bIns="45700" lIns="90000" rIns="91425" spcFirstLastPara="1" tIns="45700" wrap="square">
            <a:normAutofit/>
          </a:bodyPr>
          <a:lstStyle>
            <a:lvl1pPr algn="l" lvl="0" marR="0" rtl="0">
              <a:lnSpc>
                <a:spcPct val="100000"/>
              </a:lnSpc>
              <a:spcBef>
                <a:spcPts val="0"/>
              </a:spcBef>
              <a:spcAft>
                <a:spcPts val="0"/>
              </a:spcAft>
              <a:buClr>
                <a:schemeClr val="lt1"/>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86" name="Google Shape;113;p224"/>
          <p:cNvSpPr txBox="1">
            <a:spLocks noGrp="1"/>
          </p:cNvSpPr>
          <p:nvPr>
            <p:ph type="body" idx="1"/>
          </p:nvPr>
        </p:nvSpPr>
        <p:spPr>
          <a:xfrm>
            <a:off x="144711" y="1295658"/>
            <a:ext cx="4343206" cy="3036421"/>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473" name="Shape 114"/>
        <p:cNvGrpSpPr/>
        <p:nvPr/>
      </p:nvGrpSpPr>
      <p:grpSpPr>
        <a:xfrm>
          <a:off x="0" y="0"/>
          <a:ext cx="0" cy="0"/>
          <a:chOff x="0" y="0"/>
          <a:chExt cx="0" cy="0"/>
        </a:xfrm>
      </p:grpSpPr>
      <p:sp>
        <p:nvSpPr>
          <p:cNvPr id="1049750" name="Google Shape;115;p225"/>
          <p:cNvSpPr/>
          <p:nvPr/>
        </p:nvSpPr>
        <p:spPr>
          <a:xfrm>
            <a:off x="0" y="0"/>
            <a:ext cx="9144000"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pic>
        <p:nvPicPr>
          <p:cNvPr id="2097305" name="Google Shape;116;p225"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751" name="Google Shape;117;p225"/>
          <p:cNvSpPr>
            <a:spLocks noGrp="1"/>
          </p:cNvSpPr>
          <p:nvPr>
            <p:ph type="pic" idx="2"/>
          </p:nvPr>
        </p:nvSpPr>
        <p:spPr>
          <a:xfrm>
            <a:off x="4734046" y="638171"/>
            <a:ext cx="4417249" cy="4030832"/>
          </a:xfrm>
          <a:prstGeom prst="rect"/>
          <a:noFill/>
          <a:ln>
            <a:noFill/>
          </a:ln>
        </p:spPr>
      </p:sp>
      <p:sp>
        <p:nvSpPr>
          <p:cNvPr id="1049752" name="Google Shape;118;p225"/>
          <p:cNvSpPr/>
          <p:nvPr/>
        </p:nvSpPr>
        <p:spPr>
          <a:xfrm>
            <a:off x="0" y="638171"/>
            <a:ext cx="4734046" cy="4030832"/>
          </a:xfrm>
          <a:prstGeom prst="rect"/>
          <a:solidFill>
            <a:schemeClr val="accent1"/>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9753" name="Google Shape;119;p225"/>
          <p:cNvSpPr/>
          <p:nvPr/>
        </p:nvSpPr>
        <p:spPr>
          <a:xfrm>
            <a:off x="0" y="819942"/>
            <a:ext cx="144711" cy="323530"/>
          </a:xfrm>
          <a:prstGeom prst="rect"/>
          <a:solidFill>
            <a:schemeClr val="lt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9754" name="Google Shape;120;p225"/>
          <p:cNvSpPr txBox="1">
            <a:spLocks noGrp="1"/>
          </p:cNvSpPr>
          <p:nvPr>
            <p:ph type="title"/>
          </p:nvPr>
        </p:nvSpPr>
        <p:spPr>
          <a:xfrm>
            <a:off x="144711" y="810810"/>
            <a:ext cx="3421450" cy="344091"/>
          </a:xfrm>
          <a:prstGeom prst="rect"/>
          <a:noFill/>
          <a:ln>
            <a:noFill/>
          </a:ln>
        </p:spPr>
        <p:txBody>
          <a:bodyPr anchor="ctr" anchorCtr="0" bIns="45700" lIns="90000" rIns="91425" spcFirstLastPara="1" tIns="45700" wrap="square">
            <a:normAutofit/>
          </a:bodyPr>
          <a:lstStyle>
            <a:lvl1pPr algn="l" lvl="0" marR="0" rtl="0">
              <a:lnSpc>
                <a:spcPct val="100000"/>
              </a:lnSpc>
              <a:spcBef>
                <a:spcPts val="0"/>
              </a:spcBef>
              <a:spcAft>
                <a:spcPts val="0"/>
              </a:spcAft>
              <a:buClr>
                <a:schemeClr val="lt1"/>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55" name="Google Shape;121;p225"/>
          <p:cNvSpPr txBox="1">
            <a:spLocks noGrp="1"/>
          </p:cNvSpPr>
          <p:nvPr>
            <p:ph type="body" idx="1"/>
          </p:nvPr>
        </p:nvSpPr>
        <p:spPr>
          <a:xfrm>
            <a:off x="144711" y="1295658"/>
            <a:ext cx="4343206" cy="3036421"/>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342" name="Shape 122"/>
        <p:cNvGrpSpPr/>
        <p:nvPr/>
      </p:nvGrpSpPr>
      <p:grpSpPr>
        <a:xfrm>
          <a:off x="0" y="0"/>
          <a:ext cx="0" cy="0"/>
          <a:chOff x="0" y="0"/>
          <a:chExt cx="0" cy="0"/>
        </a:xfrm>
      </p:grpSpPr>
      <p:sp>
        <p:nvSpPr>
          <p:cNvPr id="1049303" name="Google Shape;123;p226"/>
          <p:cNvSpPr/>
          <p:nvPr/>
        </p:nvSpPr>
        <p:spPr>
          <a:xfrm>
            <a:off x="0" y="0"/>
            <a:ext cx="9144000"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pic>
        <p:nvPicPr>
          <p:cNvPr id="2097242" name="Google Shape;124;p226"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304" name="Google Shape;125;p226"/>
          <p:cNvSpPr>
            <a:spLocks noGrp="1"/>
          </p:cNvSpPr>
          <p:nvPr>
            <p:ph type="pic" idx="2"/>
          </p:nvPr>
        </p:nvSpPr>
        <p:spPr>
          <a:xfrm>
            <a:off x="4734046" y="638171"/>
            <a:ext cx="4417249" cy="4030832"/>
          </a:xfrm>
          <a:prstGeom prst="rect"/>
          <a:noFill/>
          <a:ln>
            <a:noFill/>
          </a:ln>
        </p:spPr>
      </p:sp>
      <p:sp>
        <p:nvSpPr>
          <p:cNvPr id="1049305" name="Google Shape;126;p226"/>
          <p:cNvSpPr/>
          <p:nvPr/>
        </p:nvSpPr>
        <p:spPr>
          <a:xfrm>
            <a:off x="0" y="638171"/>
            <a:ext cx="4734046" cy="4030832"/>
          </a:xfrm>
          <a:prstGeom prst="rect"/>
          <a:solidFill>
            <a:schemeClr val="accent4"/>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9306" name="Google Shape;127;p226"/>
          <p:cNvSpPr/>
          <p:nvPr/>
        </p:nvSpPr>
        <p:spPr>
          <a:xfrm>
            <a:off x="0" y="819942"/>
            <a:ext cx="144711" cy="323530"/>
          </a:xfrm>
          <a:prstGeom prst="rect"/>
          <a:solidFill>
            <a:schemeClr val="dk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9307" name="Google Shape;128;p226"/>
          <p:cNvSpPr txBox="1">
            <a:spLocks noGrp="1"/>
          </p:cNvSpPr>
          <p:nvPr>
            <p:ph type="title"/>
          </p:nvPr>
        </p:nvSpPr>
        <p:spPr>
          <a:xfrm>
            <a:off x="144711" y="810810"/>
            <a:ext cx="3421450" cy="344091"/>
          </a:xfrm>
          <a:prstGeom prst="rect"/>
          <a:noFill/>
          <a:ln>
            <a:noFill/>
          </a:ln>
        </p:spPr>
        <p:txBody>
          <a:bodyPr anchor="ctr" anchorCtr="0" bIns="45700" lIns="90000" rIns="91425" spcFirstLastPara="1" tIns="45700" wrap="square">
            <a:normAutofit/>
          </a:bodyPr>
          <a:lstStyle>
            <a:lvl1pPr algn="l" lvl="0" marR="0" rtl="0">
              <a:lnSpc>
                <a:spcPct val="100000"/>
              </a:lnSpc>
              <a:spcBef>
                <a:spcPts val="0"/>
              </a:spcBef>
              <a:spcAft>
                <a:spcPts val="0"/>
              </a:spcAft>
              <a:buClr>
                <a:schemeClr val="lt1"/>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08" name="Google Shape;129;p226"/>
          <p:cNvSpPr txBox="1">
            <a:spLocks noGrp="1"/>
          </p:cNvSpPr>
          <p:nvPr>
            <p:ph type="body" idx="1"/>
          </p:nvPr>
        </p:nvSpPr>
        <p:spPr>
          <a:xfrm>
            <a:off x="144711" y="1295658"/>
            <a:ext cx="4343206" cy="3036421"/>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86" name="Shape 130"/>
        <p:cNvGrpSpPr/>
        <p:nvPr/>
      </p:nvGrpSpPr>
      <p:grpSpPr>
        <a:xfrm>
          <a:off x="0" y="0"/>
          <a:ext cx="0" cy="0"/>
          <a:chOff x="0" y="0"/>
          <a:chExt cx="0" cy="0"/>
        </a:xfrm>
      </p:grpSpPr>
      <p:pic>
        <p:nvPicPr>
          <p:cNvPr id="2097185" name="Google Shape;131;p228"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8794" name="Google Shape;132;p228"/>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95" name="Google Shape;133;p228"/>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796" name="Google Shape;134;p228"/>
          <p:cNvSpPr txBox="1">
            <a:spLocks noGrp="1"/>
          </p:cNvSpPr>
          <p:nvPr>
            <p:ph type="body" idx="1"/>
          </p:nvPr>
        </p:nvSpPr>
        <p:spPr>
          <a:xfrm>
            <a:off x="135731" y="782882"/>
            <a:ext cx="8762942" cy="344092"/>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cxnSp>
        <p:nvCxnSpPr>
          <p:cNvPr id="3145740" name="Google Shape;135;p228"/>
          <p:cNvCxnSpPr>
            <a:cxnSpLocks/>
          </p:cNvCxnSpPr>
          <p:nvPr/>
        </p:nvCxnSpPr>
        <p:spPr>
          <a:xfrm>
            <a:off x="0" y="4984696"/>
            <a:ext cx="9143999" cy="0"/>
          </a:xfrm>
          <a:prstGeom prst="straightConnector1"/>
          <a:noFill/>
          <a:ln w="9525" cap="flat" cmpd="sng">
            <a:solidFill>
              <a:schemeClr val="dk1"/>
            </a:solidFill>
            <a:prstDash val="solid"/>
            <a:round/>
            <a:headEnd type="none" w="sm" len="sm"/>
            <a:tailEnd type="none" w="sm" len="sm"/>
          </a:ln>
        </p:spPr>
      </p:cxnSp>
      <p:pic>
        <p:nvPicPr>
          <p:cNvPr id="2097186" name="Google Shape;136;p228" descr="Application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2325914" y="1371153"/>
            <a:ext cx="4492172" cy="3617988"/>
          </a:xfrm>
          <a:prstGeom prst="rect"/>
          <a:noFill/>
          <a:ln>
            <a:noFill/>
          </a:ln>
        </p:spPr>
      </p:pic>
      <p:sp>
        <p:nvSpPr>
          <p:cNvPr id="1048797" name="Google Shape;137;p228"/>
          <p:cNvSpPr txBox="1">
            <a:spLocks noGrp="1"/>
          </p:cNvSpPr>
          <p:nvPr>
            <p:ph type="body" idx="2"/>
          </p:nvPr>
        </p:nvSpPr>
        <p:spPr>
          <a:xfrm>
            <a:off x="2552068" y="1886851"/>
            <a:ext cx="4094057" cy="344092"/>
          </a:xfrm>
          <a:prstGeom prst="rect"/>
          <a:noFill/>
          <a:ln>
            <a:noFill/>
          </a:ln>
        </p:spPr>
        <p:txBody>
          <a:bodyPr anchor="t" anchorCtr="0" bIns="45700" lIns="91425" rIns="91425" spcFirstLastPara="1" tIns="45700" wrap="square">
            <a:normAutofit/>
          </a:bodyPr>
          <a:lstStyle>
            <a:lvl1pPr algn="l" indent="-228600" lvl="0" marL="457200" marR="0" rtl="0">
              <a:lnSpc>
                <a:spcPct val="100000"/>
              </a:lnSpc>
              <a:spcBef>
                <a:spcPts val="0"/>
              </a:spcBef>
              <a:spcAft>
                <a:spcPts val="0"/>
              </a:spcAft>
              <a:buClr>
                <a:schemeClr val="dk1"/>
              </a:buClr>
              <a:buSzPts val="1400"/>
              <a:buFont typeface="Noto Sans Symbols"/>
              <a:buNone/>
              <a:defRPr b="0" cap="none" sz="13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376" name="Shape 138"/>
        <p:cNvGrpSpPr/>
        <p:nvPr/>
      </p:nvGrpSpPr>
      <p:grpSpPr>
        <a:xfrm>
          <a:off x="0" y="0"/>
          <a:ext cx="0" cy="0"/>
          <a:chOff x="0" y="0"/>
          <a:chExt cx="0" cy="0"/>
        </a:xfrm>
      </p:grpSpPr>
      <p:pic>
        <p:nvPicPr>
          <p:cNvPr id="2097275" name="Google Shape;139;p229"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444" name="Google Shape;140;p229"/>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45" name="Google Shape;141;p229"/>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446" name="Google Shape;142;p229"/>
          <p:cNvSpPr txBox="1">
            <a:spLocks noGrp="1"/>
          </p:cNvSpPr>
          <p:nvPr>
            <p:ph type="body" idx="1"/>
          </p:nvPr>
        </p:nvSpPr>
        <p:spPr>
          <a:xfrm>
            <a:off x="135731" y="782882"/>
            <a:ext cx="8762942" cy="344092"/>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cxnSp>
        <p:nvCxnSpPr>
          <p:cNvPr id="3145827" name="Google Shape;143;p229"/>
          <p:cNvCxnSpPr>
            <a:cxnSpLocks/>
          </p:cNvCxnSpPr>
          <p:nvPr/>
        </p:nvCxnSpPr>
        <p:spPr>
          <a:xfrm>
            <a:off x="0" y="4984696"/>
            <a:ext cx="9143999" cy="0"/>
          </a:xfrm>
          <a:prstGeom prst="straightConnector1"/>
          <a:noFill/>
          <a:ln w="9525" cap="flat" cmpd="sng">
            <a:solidFill>
              <a:schemeClr val="dk1"/>
            </a:solidFill>
            <a:prstDash val="solid"/>
            <a:round/>
            <a:headEnd type="none" w="sm" len="sm"/>
            <a:tailEnd type="none" w="sm" len="sm"/>
          </a:ln>
        </p:spPr>
      </p:cxnSp>
      <p:pic>
        <p:nvPicPr>
          <p:cNvPr id="2097276" name="Google Shape;144;p229" descr="Application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742441" y="1371153"/>
            <a:ext cx="4492172" cy="3617988"/>
          </a:xfrm>
          <a:prstGeom prst="rect"/>
          <a:noFill/>
          <a:ln>
            <a:noFill/>
          </a:ln>
        </p:spPr>
      </p:pic>
      <p:sp>
        <p:nvSpPr>
          <p:cNvPr id="1049447" name="Google Shape;145;p229"/>
          <p:cNvSpPr txBox="1">
            <a:spLocks noGrp="1"/>
          </p:cNvSpPr>
          <p:nvPr>
            <p:ph type="body" idx="2"/>
          </p:nvPr>
        </p:nvSpPr>
        <p:spPr>
          <a:xfrm>
            <a:off x="968595" y="1886851"/>
            <a:ext cx="4094057" cy="344092"/>
          </a:xfrm>
          <a:prstGeom prst="rect"/>
          <a:noFill/>
          <a:ln>
            <a:noFill/>
          </a:ln>
        </p:spPr>
        <p:txBody>
          <a:bodyPr anchor="t" anchorCtr="0" bIns="45700" lIns="91425" rIns="91425" spcFirstLastPara="1" tIns="45700" wrap="square">
            <a:normAutofit/>
          </a:bodyPr>
          <a:lstStyle>
            <a:lvl1pPr algn="l" indent="-228600" lvl="0" marL="457200" marR="0" rtl="0">
              <a:lnSpc>
                <a:spcPct val="100000"/>
              </a:lnSpc>
              <a:spcBef>
                <a:spcPts val="0"/>
              </a:spcBef>
              <a:spcAft>
                <a:spcPts val="0"/>
              </a:spcAft>
              <a:buClr>
                <a:schemeClr val="dk1"/>
              </a:buClr>
              <a:buSzPts val="1400"/>
              <a:buFont typeface="Noto Sans Symbols"/>
              <a:buNone/>
              <a:defRPr b="0" cap="none" sz="13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90" name="Shape 146"/>
        <p:cNvGrpSpPr/>
        <p:nvPr/>
      </p:nvGrpSpPr>
      <p:grpSpPr>
        <a:xfrm>
          <a:off x="0" y="0"/>
          <a:ext cx="0" cy="0"/>
          <a:chOff x="0" y="0"/>
          <a:chExt cx="0" cy="0"/>
        </a:xfrm>
      </p:grpSpPr>
      <p:pic>
        <p:nvPicPr>
          <p:cNvPr id="2097188" name="Google Shape;147;p230"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8811" name="Google Shape;148;p230"/>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12" name="Google Shape;149;p230"/>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813" name="Google Shape;150;p230"/>
          <p:cNvSpPr txBox="1">
            <a:spLocks noGrp="1"/>
          </p:cNvSpPr>
          <p:nvPr>
            <p:ph type="body" idx="1"/>
          </p:nvPr>
        </p:nvSpPr>
        <p:spPr>
          <a:xfrm>
            <a:off x="135731" y="782882"/>
            <a:ext cx="8762942" cy="344092"/>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cxnSp>
        <p:nvCxnSpPr>
          <p:cNvPr id="3145741" name="Google Shape;151;p230"/>
          <p:cNvCxnSpPr>
            <a:cxnSpLocks/>
          </p:cNvCxnSpPr>
          <p:nvPr/>
        </p:nvCxnSpPr>
        <p:spPr>
          <a:xfrm>
            <a:off x="0" y="4984696"/>
            <a:ext cx="9143999" cy="0"/>
          </a:xfrm>
          <a:prstGeom prst="straightConnector1"/>
          <a:noFill/>
          <a:ln w="9525" cap="flat" cmpd="sng">
            <a:solidFill>
              <a:schemeClr val="dk1"/>
            </a:solidFill>
            <a:prstDash val="solid"/>
            <a:round/>
            <a:headEnd type="none" w="sm" len="sm"/>
            <a:tailEnd type="none" w="sm" len="sm"/>
          </a:ln>
        </p:spPr>
      </p:cxnSp>
      <p:pic>
        <p:nvPicPr>
          <p:cNvPr id="2097189" name="Google Shape;152;p230"/>
          <p:cNvPicPr preferRelativeResize="0">
            <a:picLocks/>
          </p:cNvPicPr>
          <p:nvPr/>
        </p:nvPicPr>
        <p:blipFill rotWithShape="1">
          <a:blip xmlns:r="http://schemas.openxmlformats.org/officeDocument/2006/relationships" r:embed="rId2">
            <a:alphaModFix/>
          </a:blip>
          <a:srcRect/>
          <a:stretch>
            <a:fillRect/>
          </a:stretch>
        </p:blipFill>
        <p:spPr>
          <a:xfrm>
            <a:off x="1703135" y="1363361"/>
            <a:ext cx="5737730" cy="3621752"/>
          </a:xfrm>
          <a:prstGeom prst="rect"/>
          <a:noFill/>
          <a:ln>
            <a:noFill/>
          </a:ln>
        </p:spPr>
      </p:pic>
      <p:sp>
        <p:nvSpPr>
          <p:cNvPr id="1048814" name="Google Shape;153;p230"/>
          <p:cNvSpPr txBox="1">
            <a:spLocks noGrp="1"/>
          </p:cNvSpPr>
          <p:nvPr>
            <p:ph type="body" idx="2"/>
          </p:nvPr>
        </p:nvSpPr>
        <p:spPr>
          <a:xfrm>
            <a:off x="2032052" y="1886850"/>
            <a:ext cx="5071275" cy="2161037"/>
          </a:xfrm>
          <a:prstGeom prst="rect"/>
          <a:noFill/>
          <a:ln>
            <a:noFill/>
          </a:ln>
        </p:spPr>
        <p:txBody>
          <a:bodyPr anchor="t" anchorCtr="0" bIns="45700" lIns="91425" rIns="91425" spcFirstLastPara="1" tIns="45700" wrap="square">
            <a:normAutofit/>
          </a:bodyPr>
          <a:lstStyle>
            <a:lvl1pPr algn="l" indent="-228600" lvl="0" marL="457200" marR="0" rtl="0">
              <a:lnSpc>
                <a:spcPct val="100000"/>
              </a:lnSpc>
              <a:spcBef>
                <a:spcPts val="0"/>
              </a:spcBef>
              <a:spcAft>
                <a:spcPts val="0"/>
              </a:spcAft>
              <a:buClr>
                <a:schemeClr val="dk1"/>
              </a:buClr>
              <a:buSzPts val="1400"/>
              <a:buFont typeface="Noto Sans Symbols"/>
              <a:buNone/>
              <a:defRPr b="0" cap="none" sz="13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375" name="Shape 154"/>
        <p:cNvGrpSpPr/>
        <p:nvPr/>
      </p:nvGrpSpPr>
      <p:grpSpPr>
        <a:xfrm>
          <a:off x="0" y="0"/>
          <a:ext cx="0" cy="0"/>
          <a:chOff x="0" y="0"/>
          <a:chExt cx="0" cy="0"/>
        </a:xfrm>
      </p:grpSpPr>
      <p:pic>
        <p:nvPicPr>
          <p:cNvPr id="2097273" name="Google Shape;155;p231"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440" name="Google Shape;156;p231"/>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41" name="Google Shape;157;p231"/>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442" name="Google Shape;158;p231"/>
          <p:cNvSpPr txBox="1">
            <a:spLocks noGrp="1"/>
          </p:cNvSpPr>
          <p:nvPr>
            <p:ph type="body" idx="1"/>
          </p:nvPr>
        </p:nvSpPr>
        <p:spPr>
          <a:xfrm>
            <a:off x="135731" y="782882"/>
            <a:ext cx="8762942" cy="344092"/>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cxnSp>
        <p:nvCxnSpPr>
          <p:cNvPr id="3145826" name="Google Shape;159;p231"/>
          <p:cNvCxnSpPr>
            <a:cxnSpLocks/>
          </p:cNvCxnSpPr>
          <p:nvPr/>
        </p:nvCxnSpPr>
        <p:spPr>
          <a:xfrm>
            <a:off x="0" y="4984696"/>
            <a:ext cx="9143999" cy="0"/>
          </a:xfrm>
          <a:prstGeom prst="straightConnector1"/>
          <a:noFill/>
          <a:ln w="9525" cap="flat" cmpd="sng">
            <a:solidFill>
              <a:schemeClr val="dk1"/>
            </a:solidFill>
            <a:prstDash val="solid"/>
            <a:round/>
            <a:headEnd type="none" w="sm" len="sm"/>
            <a:tailEnd type="none" w="sm" len="sm"/>
          </a:ln>
        </p:spPr>
      </p:cxnSp>
      <p:pic>
        <p:nvPicPr>
          <p:cNvPr id="2097274" name="Google Shape;160;p231"/>
          <p:cNvPicPr preferRelativeResize="0">
            <a:picLocks/>
          </p:cNvPicPr>
          <p:nvPr/>
        </p:nvPicPr>
        <p:blipFill rotWithShape="1">
          <a:blip xmlns:r="http://schemas.openxmlformats.org/officeDocument/2006/relationships" r:embed="rId2">
            <a:alphaModFix/>
          </a:blip>
          <a:srcRect/>
          <a:stretch>
            <a:fillRect/>
          </a:stretch>
        </p:blipFill>
        <p:spPr>
          <a:xfrm>
            <a:off x="2107222" y="1873493"/>
            <a:ext cx="4929556" cy="3111619"/>
          </a:xfrm>
          <a:prstGeom prst="rect"/>
          <a:noFill/>
          <a:ln>
            <a:noFill/>
          </a:ln>
        </p:spPr>
      </p:pic>
      <p:sp>
        <p:nvSpPr>
          <p:cNvPr id="1049443" name="Google Shape;161;p231"/>
          <p:cNvSpPr txBox="1">
            <a:spLocks noGrp="1"/>
          </p:cNvSpPr>
          <p:nvPr>
            <p:ph type="body" idx="2"/>
          </p:nvPr>
        </p:nvSpPr>
        <p:spPr>
          <a:xfrm>
            <a:off x="2377740" y="2303181"/>
            <a:ext cx="4379900" cy="1934975"/>
          </a:xfrm>
          <a:prstGeom prst="rect"/>
          <a:noFill/>
          <a:ln>
            <a:noFill/>
          </a:ln>
        </p:spPr>
        <p:txBody>
          <a:bodyPr anchor="t" anchorCtr="0" bIns="45700" lIns="91425" rIns="91425" spcFirstLastPara="1" tIns="45700" wrap="square">
            <a:normAutofit/>
          </a:bodyPr>
          <a:lstStyle>
            <a:lvl1pPr algn="l" indent="-228600" lvl="0" marL="457200" marR="0" rtl="0">
              <a:lnSpc>
                <a:spcPct val="100000"/>
              </a:lnSpc>
              <a:spcBef>
                <a:spcPts val="0"/>
              </a:spcBef>
              <a:spcAft>
                <a:spcPts val="0"/>
              </a:spcAft>
              <a:buClr>
                <a:schemeClr val="dk1"/>
              </a:buClr>
              <a:buSzPts val="1400"/>
              <a:buFont typeface="Noto Sans Symbols"/>
              <a:buNone/>
              <a:defRPr b="0" cap="none" sz="13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31" name="Shape 10"/>
        <p:cNvGrpSpPr/>
        <p:nvPr/>
      </p:nvGrpSpPr>
      <p:grpSpPr>
        <a:xfrm>
          <a:off x="0" y="0"/>
          <a:ext cx="0" cy="0"/>
          <a:chOff x="0" y="0"/>
          <a:chExt cx="0" cy="0"/>
        </a:xfrm>
      </p:grpSpPr>
      <p:pic>
        <p:nvPicPr>
          <p:cNvPr id="2097153" name="Google Shape;11;p215" descr="A picture containing person, computer, indoor  Description automatically generated"/>
          <p:cNvPicPr preferRelativeResize="0">
            <a:picLocks/>
          </p:cNvPicPr>
          <p:nvPr/>
        </p:nvPicPr>
        <p:blipFill rotWithShape="1">
          <a:blip xmlns:r="http://schemas.openxmlformats.org/officeDocument/2006/relationships" r:embed="rId1">
            <a:alphaModFix/>
          </a:blip>
          <a:srcRect r="11110"/>
          <a:stretch>
            <a:fillRect/>
          </a:stretch>
        </p:blipFill>
        <p:spPr>
          <a:xfrm flipH="1">
            <a:off x="0" y="0"/>
            <a:ext cx="9144000" cy="5143494"/>
          </a:xfrm>
          <a:prstGeom prst="rect"/>
          <a:noFill/>
          <a:ln>
            <a:noFill/>
          </a:ln>
        </p:spPr>
      </p:pic>
      <p:pic>
        <p:nvPicPr>
          <p:cNvPr id="2097154" name="Google Shape;12;p215"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6"/>
            <a:ext cx="9143990" cy="5148000"/>
          </a:xfrm>
          <a:prstGeom prst="rect"/>
          <a:noFill/>
          <a:ln>
            <a:noFill/>
          </a:ln>
        </p:spPr>
      </p:pic>
      <p:sp>
        <p:nvSpPr>
          <p:cNvPr id="1048581" name="Google Shape;13;p215"/>
          <p:cNvSpPr/>
          <p:nvPr/>
        </p:nvSpPr>
        <p:spPr>
          <a:xfrm>
            <a:off x="0" y="638171"/>
            <a:ext cx="4734046" cy="4030832"/>
          </a:xfrm>
          <a:prstGeom prst="rect"/>
          <a:solidFill>
            <a:schemeClr val="dk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8582" name="Google Shape;14;p215"/>
          <p:cNvSpPr/>
          <p:nvPr/>
        </p:nvSpPr>
        <p:spPr>
          <a:xfrm>
            <a:off x="0" y="819942"/>
            <a:ext cx="144711" cy="323530"/>
          </a:xfrm>
          <a:prstGeom prst="rect"/>
          <a:solidFill>
            <a:schemeClr val="lt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8583" name="Google Shape;15;p215"/>
          <p:cNvSpPr txBox="1">
            <a:spLocks noGrp="1"/>
          </p:cNvSpPr>
          <p:nvPr>
            <p:ph type="title"/>
          </p:nvPr>
        </p:nvSpPr>
        <p:spPr>
          <a:xfrm>
            <a:off x="144711" y="810810"/>
            <a:ext cx="3421450" cy="344091"/>
          </a:xfrm>
          <a:prstGeom prst="rect"/>
          <a:noFill/>
          <a:ln>
            <a:noFill/>
          </a:ln>
        </p:spPr>
        <p:txBody>
          <a:bodyPr anchor="ctr" anchorCtr="0" bIns="45700" lIns="90000" rIns="91425" spcFirstLastPara="1" tIns="45700" wrap="square">
            <a:normAutofit/>
          </a:bodyPr>
          <a:lstStyle>
            <a:lvl1pPr algn="l" lvl="0" marR="0" rtl="0">
              <a:lnSpc>
                <a:spcPct val="100000"/>
              </a:lnSpc>
              <a:spcBef>
                <a:spcPts val="0"/>
              </a:spcBef>
              <a:spcAft>
                <a:spcPts val="0"/>
              </a:spcAft>
              <a:buClr>
                <a:schemeClr val="lt1"/>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584" name="Google Shape;16;p215"/>
          <p:cNvSpPr txBox="1">
            <a:spLocks noGrp="1"/>
          </p:cNvSpPr>
          <p:nvPr>
            <p:ph type="body" idx="1"/>
          </p:nvPr>
        </p:nvSpPr>
        <p:spPr>
          <a:xfrm>
            <a:off x="144711" y="1295658"/>
            <a:ext cx="4343206" cy="3036421"/>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430" name="Shape 162"/>
        <p:cNvGrpSpPr/>
        <p:nvPr/>
      </p:nvGrpSpPr>
      <p:grpSpPr>
        <a:xfrm>
          <a:off x="0" y="0"/>
          <a:ext cx="0" cy="0"/>
          <a:chOff x="0" y="0"/>
          <a:chExt cx="0" cy="0"/>
        </a:xfrm>
      </p:grpSpPr>
      <p:pic>
        <p:nvPicPr>
          <p:cNvPr id="2097295" name="Google Shape;163;p232"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598" name="Google Shape;164;p232"/>
          <p:cNvSpPr/>
          <p:nvPr/>
        </p:nvSpPr>
        <p:spPr>
          <a:xfrm>
            <a:off x="4109012" y="748626"/>
            <a:ext cx="327256" cy="3808292"/>
          </a:xfrm>
          <a:prstGeom prst="rect"/>
          <a:noFill/>
          <a:ln w="25400" cap="flat" cmpd="sng">
            <a:solidFill>
              <a:schemeClr val="accen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9599" name="Google Shape;165;p232"/>
          <p:cNvSpPr>
            <a:spLocks noGrp="1"/>
          </p:cNvSpPr>
          <p:nvPr>
            <p:ph type="pic" idx="2"/>
          </p:nvPr>
        </p:nvSpPr>
        <p:spPr>
          <a:xfrm>
            <a:off x="0" y="667604"/>
            <a:ext cx="4201610" cy="3970337"/>
          </a:xfrm>
          <a:prstGeom prst="rect"/>
          <a:noFill/>
          <a:ln>
            <a:noFill/>
          </a:ln>
        </p:spPr>
      </p:sp>
      <p:sp>
        <p:nvSpPr>
          <p:cNvPr id="1049600" name="Google Shape;166;p232"/>
          <p:cNvSpPr/>
          <p:nvPr/>
        </p:nvSpPr>
        <p:spPr>
          <a:xfrm>
            <a:off x="4436268" y="973867"/>
            <a:ext cx="4707732" cy="513923"/>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9601" name="Google Shape;167;p232"/>
          <p:cNvSpPr txBox="1">
            <a:spLocks noGrp="1"/>
          </p:cNvSpPr>
          <p:nvPr>
            <p:ph type="body" idx="1"/>
          </p:nvPr>
        </p:nvSpPr>
        <p:spPr>
          <a:xfrm>
            <a:off x="4572001" y="1644099"/>
            <a:ext cx="4436267" cy="2912819"/>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602" name="Google Shape;168;p232"/>
          <p:cNvSpPr txBox="1">
            <a:spLocks noGrp="1"/>
          </p:cNvSpPr>
          <p:nvPr>
            <p:ph type="title"/>
          </p:nvPr>
        </p:nvSpPr>
        <p:spPr>
          <a:xfrm>
            <a:off x="4572001" y="1058782"/>
            <a:ext cx="4436267" cy="344091"/>
          </a:xfrm>
          <a:prstGeom prst="rect"/>
          <a:noFill/>
          <a:ln>
            <a:noFill/>
          </a:ln>
        </p:spPr>
        <p:txBody>
          <a:bodyPr anchor="ctr" anchorCtr="0" bIns="45700" lIns="90000" rIns="91425" spcFirstLastPara="1" tIns="45700" wrap="square">
            <a:normAutofit/>
          </a:bodyPr>
          <a:lstStyle>
            <a:lvl1pPr algn="l" lvl="0" marR="0" rtl="0">
              <a:lnSpc>
                <a:spcPct val="100000"/>
              </a:lnSpc>
              <a:spcBef>
                <a:spcPts val="0"/>
              </a:spcBef>
              <a:spcAft>
                <a:spcPts val="0"/>
              </a:spcAft>
              <a:buClr>
                <a:schemeClr val="lt1"/>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371" name="Shape 169"/>
        <p:cNvGrpSpPr/>
        <p:nvPr/>
      </p:nvGrpSpPr>
      <p:grpSpPr>
        <a:xfrm>
          <a:off x="0" y="0"/>
          <a:ext cx="0" cy="0"/>
          <a:chOff x="0" y="0"/>
          <a:chExt cx="0" cy="0"/>
        </a:xfrm>
      </p:grpSpPr>
      <p:pic>
        <p:nvPicPr>
          <p:cNvPr id="2097265" name="Google Shape;170;p233"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429" name="Google Shape;171;p233"/>
          <p:cNvSpPr/>
          <p:nvPr/>
        </p:nvSpPr>
        <p:spPr>
          <a:xfrm>
            <a:off x="4109012" y="748626"/>
            <a:ext cx="327256" cy="3808292"/>
          </a:xfrm>
          <a:prstGeom prst="rect"/>
          <a:noFill/>
          <a:ln w="25400" cap="flat" cmpd="sng">
            <a:solidFill>
              <a:schemeClr val="accent4"/>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9430" name="Google Shape;172;p233"/>
          <p:cNvSpPr>
            <a:spLocks noGrp="1"/>
          </p:cNvSpPr>
          <p:nvPr>
            <p:ph type="pic" idx="2"/>
          </p:nvPr>
        </p:nvSpPr>
        <p:spPr>
          <a:xfrm>
            <a:off x="0" y="667604"/>
            <a:ext cx="4201610" cy="3970337"/>
          </a:xfrm>
          <a:prstGeom prst="rect"/>
          <a:noFill/>
          <a:ln>
            <a:noFill/>
          </a:ln>
        </p:spPr>
      </p:sp>
      <p:sp>
        <p:nvSpPr>
          <p:cNvPr id="1049431" name="Google Shape;173;p233"/>
          <p:cNvSpPr/>
          <p:nvPr/>
        </p:nvSpPr>
        <p:spPr>
          <a:xfrm>
            <a:off x="4436268" y="973867"/>
            <a:ext cx="4707732" cy="513923"/>
          </a:xfrm>
          <a:prstGeom prst="rect"/>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9432" name="Google Shape;174;p233"/>
          <p:cNvSpPr txBox="1">
            <a:spLocks noGrp="1"/>
          </p:cNvSpPr>
          <p:nvPr>
            <p:ph type="body" idx="1"/>
          </p:nvPr>
        </p:nvSpPr>
        <p:spPr>
          <a:xfrm>
            <a:off x="4572001" y="1644099"/>
            <a:ext cx="4436267" cy="2912819"/>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433" name="Google Shape;175;p233"/>
          <p:cNvSpPr txBox="1">
            <a:spLocks noGrp="1"/>
          </p:cNvSpPr>
          <p:nvPr>
            <p:ph type="title"/>
          </p:nvPr>
        </p:nvSpPr>
        <p:spPr>
          <a:xfrm>
            <a:off x="4572001" y="1058782"/>
            <a:ext cx="4436267" cy="344091"/>
          </a:xfrm>
          <a:prstGeom prst="rect"/>
          <a:noFill/>
          <a:ln>
            <a:noFill/>
          </a:ln>
        </p:spPr>
        <p:txBody>
          <a:bodyPr anchor="ctr" anchorCtr="0" bIns="45700" lIns="90000" rIns="91425" spcFirstLastPara="1" tIns="45700" wrap="square">
            <a:normAutofit/>
          </a:bodyPr>
          <a:lstStyle>
            <a:lvl1pPr algn="l" lvl="0" marR="0" rtl="0">
              <a:lnSpc>
                <a:spcPct val="100000"/>
              </a:lnSpc>
              <a:spcBef>
                <a:spcPts val="0"/>
              </a:spcBef>
              <a:spcAft>
                <a:spcPts val="0"/>
              </a:spcAft>
              <a:buClr>
                <a:schemeClr val="lt1"/>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91" name="Shape 176"/>
        <p:cNvGrpSpPr/>
        <p:nvPr/>
      </p:nvGrpSpPr>
      <p:grpSpPr>
        <a:xfrm>
          <a:off x="0" y="0"/>
          <a:ext cx="0" cy="0"/>
          <a:chOff x="0" y="0"/>
          <a:chExt cx="0" cy="0"/>
        </a:xfrm>
      </p:grpSpPr>
      <p:sp>
        <p:nvSpPr>
          <p:cNvPr id="1048815" name="Google Shape;177;p234"/>
          <p:cNvSpPr/>
          <p:nvPr/>
        </p:nvSpPr>
        <p:spPr>
          <a:xfrm>
            <a:off x="4572000" y="0"/>
            <a:ext cx="4572000" cy="5143494"/>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8816" name="Google Shape;178;p234"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8817" name="Google Shape;179;p234"/>
          <p:cNvSpPr>
            <a:spLocks noGrp="1"/>
          </p:cNvSpPr>
          <p:nvPr>
            <p:ph type="pic" idx="2"/>
          </p:nvPr>
        </p:nvSpPr>
        <p:spPr>
          <a:xfrm>
            <a:off x="1" y="0"/>
            <a:ext cx="4572000" cy="5143494"/>
          </a:xfrm>
          <a:prstGeom prst="rect"/>
          <a:noFill/>
          <a:ln>
            <a:noFill/>
          </a:ln>
        </p:spPr>
      </p:sp>
      <p:sp>
        <p:nvSpPr>
          <p:cNvPr id="1048818" name="Google Shape;180;p234"/>
          <p:cNvSpPr txBox="1">
            <a:spLocks noGrp="1"/>
          </p:cNvSpPr>
          <p:nvPr>
            <p:ph type="title"/>
          </p:nvPr>
        </p:nvSpPr>
        <p:spPr>
          <a:xfrm>
            <a:off x="5088537" y="656889"/>
            <a:ext cx="3538916" cy="344091"/>
          </a:xfrm>
          <a:prstGeom prst="rect"/>
          <a:noFill/>
          <a:ln>
            <a:noFill/>
          </a:ln>
        </p:spPr>
        <p:txBody>
          <a:bodyPr anchor="ctr" anchorCtr="0" bIns="45700" lIns="91425" rIns="91425" spcFirstLastPara="1" tIns="45700" wrap="square">
            <a:normAutofit/>
          </a:bodyPr>
          <a:lstStyle>
            <a:lvl1pPr algn="l" lvl="0" marR="0" rtl="0">
              <a:lnSpc>
                <a:spcPct val="90000"/>
              </a:lnSpc>
              <a:spcBef>
                <a:spcPts val="0"/>
              </a:spcBef>
              <a:spcAft>
                <a:spcPts val="0"/>
              </a:spcAft>
              <a:buClr>
                <a:srgbClr val="22366A"/>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19" name="Google Shape;181;p234"/>
          <p:cNvSpPr/>
          <p:nvPr/>
        </p:nvSpPr>
        <p:spPr>
          <a:xfrm>
            <a:off x="4879819" y="656889"/>
            <a:ext cx="90534" cy="344091"/>
          </a:xfrm>
          <a:prstGeom prst="rect"/>
          <a:solidFill>
            <a:schemeClr val="l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820" name="Google Shape;182;p234"/>
          <p:cNvSpPr/>
          <p:nvPr/>
        </p:nvSpPr>
        <p:spPr>
          <a:xfrm>
            <a:off x="4241543" y="1368179"/>
            <a:ext cx="660903" cy="660903"/>
          </a:xfrm>
          <a:prstGeom prst="ellipse"/>
          <a:solidFill>
            <a:schemeClr val="lt2"/>
          </a:solidFill>
          <a:ln w="25400" cap="flat" cmpd="sng">
            <a:solidFill>
              <a:srgbClr val="F2F2F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8821" name="Google Shape;183;p234"/>
          <p:cNvSpPr>
            <a:spLocks noGrp="1"/>
          </p:cNvSpPr>
          <p:nvPr>
            <p:ph type="pic" idx="3"/>
          </p:nvPr>
        </p:nvSpPr>
        <p:spPr>
          <a:xfrm>
            <a:off x="4408678" y="1539292"/>
            <a:ext cx="318677" cy="318677"/>
          </a:xfrm>
          <a:prstGeom prst="rect"/>
          <a:noFill/>
          <a:ln>
            <a:noFill/>
          </a:ln>
        </p:spPr>
      </p:sp>
      <p:sp>
        <p:nvSpPr>
          <p:cNvPr id="1048822" name="Google Shape;184;p234"/>
          <p:cNvSpPr txBox="1">
            <a:spLocks noGrp="1"/>
          </p:cNvSpPr>
          <p:nvPr>
            <p:ph type="body" idx="1"/>
          </p:nvPr>
        </p:nvSpPr>
        <p:spPr>
          <a:xfrm>
            <a:off x="5088537" y="1539292"/>
            <a:ext cx="3538916" cy="1256159"/>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23" name="Google Shape;185;p234"/>
          <p:cNvSpPr/>
          <p:nvPr/>
        </p:nvSpPr>
        <p:spPr>
          <a:xfrm>
            <a:off x="4241543" y="2951688"/>
            <a:ext cx="660903" cy="660903"/>
          </a:xfrm>
          <a:prstGeom prst="ellipse"/>
          <a:solidFill>
            <a:schemeClr val="lt2"/>
          </a:solidFill>
          <a:ln w="25400" cap="flat" cmpd="sng">
            <a:solidFill>
              <a:srgbClr val="F2F2F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8824" name="Google Shape;186;p234"/>
          <p:cNvSpPr>
            <a:spLocks noGrp="1"/>
          </p:cNvSpPr>
          <p:nvPr>
            <p:ph type="pic" idx="4"/>
          </p:nvPr>
        </p:nvSpPr>
        <p:spPr>
          <a:xfrm>
            <a:off x="4408678" y="3122801"/>
            <a:ext cx="318677" cy="318677"/>
          </a:xfrm>
          <a:prstGeom prst="rect"/>
          <a:noFill/>
          <a:ln>
            <a:noFill/>
          </a:ln>
        </p:spPr>
      </p:sp>
      <p:sp>
        <p:nvSpPr>
          <p:cNvPr id="1048825" name="Google Shape;187;p234"/>
          <p:cNvSpPr txBox="1">
            <a:spLocks noGrp="1"/>
          </p:cNvSpPr>
          <p:nvPr>
            <p:ph type="body" idx="5"/>
          </p:nvPr>
        </p:nvSpPr>
        <p:spPr>
          <a:xfrm>
            <a:off x="5088537" y="3122801"/>
            <a:ext cx="3538916" cy="1256159"/>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391" name="Shape 188"/>
        <p:cNvGrpSpPr/>
        <p:nvPr/>
      </p:nvGrpSpPr>
      <p:grpSpPr>
        <a:xfrm>
          <a:off x="0" y="0"/>
          <a:ext cx="0" cy="0"/>
          <a:chOff x="0" y="0"/>
          <a:chExt cx="0" cy="0"/>
        </a:xfrm>
      </p:grpSpPr>
      <p:sp>
        <p:nvSpPr>
          <p:cNvPr id="1049478" name="Google Shape;189;p235"/>
          <p:cNvSpPr/>
          <p:nvPr/>
        </p:nvSpPr>
        <p:spPr>
          <a:xfrm>
            <a:off x="4572000" y="0"/>
            <a:ext cx="4572000" cy="5143494"/>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479" name="Google Shape;190;p235"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9480" name="Google Shape;191;p235"/>
          <p:cNvSpPr>
            <a:spLocks noGrp="1"/>
          </p:cNvSpPr>
          <p:nvPr>
            <p:ph type="pic" idx="2"/>
          </p:nvPr>
        </p:nvSpPr>
        <p:spPr>
          <a:xfrm>
            <a:off x="1" y="0"/>
            <a:ext cx="4572000" cy="5143494"/>
          </a:xfrm>
          <a:prstGeom prst="rect"/>
          <a:noFill/>
          <a:ln>
            <a:noFill/>
          </a:ln>
        </p:spPr>
      </p:sp>
      <p:sp>
        <p:nvSpPr>
          <p:cNvPr id="1049481" name="Google Shape;192;p235"/>
          <p:cNvSpPr txBox="1">
            <a:spLocks noGrp="1"/>
          </p:cNvSpPr>
          <p:nvPr>
            <p:ph type="title"/>
          </p:nvPr>
        </p:nvSpPr>
        <p:spPr>
          <a:xfrm>
            <a:off x="5088537" y="656889"/>
            <a:ext cx="3538916" cy="344091"/>
          </a:xfrm>
          <a:prstGeom prst="rect"/>
          <a:noFill/>
          <a:ln>
            <a:noFill/>
          </a:ln>
        </p:spPr>
        <p:txBody>
          <a:bodyPr anchor="ctr" anchorCtr="0" bIns="45700" lIns="91425" rIns="91425" spcFirstLastPara="1" tIns="45700" wrap="square">
            <a:normAutofit/>
          </a:bodyPr>
          <a:lstStyle>
            <a:lvl1pPr algn="l" lvl="0" marR="0" rtl="0">
              <a:lnSpc>
                <a:spcPct val="90000"/>
              </a:lnSpc>
              <a:spcBef>
                <a:spcPts val="0"/>
              </a:spcBef>
              <a:spcAft>
                <a:spcPts val="0"/>
              </a:spcAft>
              <a:buClr>
                <a:srgbClr val="22366A"/>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82" name="Google Shape;193;p235"/>
          <p:cNvSpPr/>
          <p:nvPr/>
        </p:nvSpPr>
        <p:spPr>
          <a:xfrm>
            <a:off x="4879819" y="656889"/>
            <a:ext cx="90534" cy="344091"/>
          </a:xfrm>
          <a:prstGeom prst="rect"/>
          <a:solidFill>
            <a:schemeClr val="l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483" name="Google Shape;194;p235"/>
          <p:cNvSpPr/>
          <p:nvPr/>
        </p:nvSpPr>
        <p:spPr>
          <a:xfrm>
            <a:off x="4241543" y="1368179"/>
            <a:ext cx="660903" cy="660903"/>
          </a:xfrm>
          <a:prstGeom prst="ellipse"/>
          <a:solidFill>
            <a:schemeClr val="accent4"/>
          </a:solidFill>
          <a:ln w="25400" cap="flat" cmpd="sng">
            <a:solidFill>
              <a:srgbClr val="F2F2F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484" name="Google Shape;195;p235"/>
          <p:cNvSpPr>
            <a:spLocks noGrp="1"/>
          </p:cNvSpPr>
          <p:nvPr>
            <p:ph type="pic" idx="3"/>
          </p:nvPr>
        </p:nvSpPr>
        <p:spPr>
          <a:xfrm>
            <a:off x="4408678" y="1539292"/>
            <a:ext cx="318677" cy="318677"/>
          </a:xfrm>
          <a:prstGeom prst="rect"/>
          <a:noFill/>
          <a:ln>
            <a:noFill/>
          </a:ln>
        </p:spPr>
      </p:sp>
      <p:sp>
        <p:nvSpPr>
          <p:cNvPr id="1049485" name="Google Shape;196;p235"/>
          <p:cNvSpPr txBox="1">
            <a:spLocks noGrp="1"/>
          </p:cNvSpPr>
          <p:nvPr>
            <p:ph type="body" idx="1"/>
          </p:nvPr>
        </p:nvSpPr>
        <p:spPr>
          <a:xfrm>
            <a:off x="5088537" y="1539292"/>
            <a:ext cx="3538916" cy="1256159"/>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86" name="Google Shape;197;p235"/>
          <p:cNvSpPr/>
          <p:nvPr/>
        </p:nvSpPr>
        <p:spPr>
          <a:xfrm>
            <a:off x="4241543" y="2951688"/>
            <a:ext cx="660903" cy="660903"/>
          </a:xfrm>
          <a:prstGeom prst="ellipse"/>
          <a:solidFill>
            <a:schemeClr val="accent4"/>
          </a:solidFill>
          <a:ln w="25400" cap="flat" cmpd="sng">
            <a:solidFill>
              <a:srgbClr val="F2F2F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487" name="Google Shape;198;p235"/>
          <p:cNvSpPr>
            <a:spLocks noGrp="1"/>
          </p:cNvSpPr>
          <p:nvPr>
            <p:ph type="pic" idx="4"/>
          </p:nvPr>
        </p:nvSpPr>
        <p:spPr>
          <a:xfrm>
            <a:off x="4408678" y="3122801"/>
            <a:ext cx="318677" cy="318677"/>
          </a:xfrm>
          <a:prstGeom prst="rect"/>
          <a:noFill/>
          <a:ln>
            <a:noFill/>
          </a:ln>
        </p:spPr>
      </p:sp>
      <p:sp>
        <p:nvSpPr>
          <p:cNvPr id="1049488" name="Google Shape;199;p235"/>
          <p:cNvSpPr txBox="1">
            <a:spLocks noGrp="1"/>
          </p:cNvSpPr>
          <p:nvPr>
            <p:ph type="body" idx="5"/>
          </p:nvPr>
        </p:nvSpPr>
        <p:spPr>
          <a:xfrm>
            <a:off x="5088537" y="3122801"/>
            <a:ext cx="3538916" cy="1256159"/>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64" name="Shape 200"/>
        <p:cNvGrpSpPr/>
        <p:nvPr/>
      </p:nvGrpSpPr>
      <p:grpSpPr>
        <a:xfrm>
          <a:off x="0" y="0"/>
          <a:ext cx="0" cy="0"/>
          <a:chOff x="0" y="0"/>
          <a:chExt cx="0" cy="0"/>
        </a:xfrm>
      </p:grpSpPr>
      <p:pic>
        <p:nvPicPr>
          <p:cNvPr id="2097169" name="Google Shape;201;p236"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165" name="Google Shape;202;p236"/>
          <p:cNvGrpSpPr/>
          <p:nvPr/>
        </p:nvGrpSpPr>
        <p:grpSpPr>
          <a:xfrm>
            <a:off x="4107305" y="941707"/>
            <a:ext cx="284686" cy="3999388"/>
            <a:chOff x="4107305" y="941707"/>
            <a:chExt cx="284686" cy="3999388"/>
          </a:xfrm>
        </p:grpSpPr>
        <p:sp>
          <p:nvSpPr>
            <p:cNvPr id="1048670" name="Google Shape;203;p236"/>
            <p:cNvSpPr/>
            <p:nvPr/>
          </p:nvSpPr>
          <p:spPr>
            <a:xfrm>
              <a:off x="4183432" y="1262627"/>
              <a:ext cx="208559" cy="3357548"/>
            </a:xfrm>
            <a:prstGeom prst="rect"/>
            <a:solidFill>
              <a:srgbClr val="C4CFEE"/>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8671" name="Google Shape;204;p236"/>
            <p:cNvSpPr/>
            <p:nvPr/>
          </p:nvSpPr>
          <p:spPr>
            <a:xfrm>
              <a:off x="4112338" y="1097990"/>
              <a:ext cx="208559" cy="3686822"/>
            </a:xfrm>
            <a:prstGeom prst="rect"/>
            <a:solidFill>
              <a:srgbClr val="5575C9"/>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8672" name="Google Shape;205;p236"/>
            <p:cNvSpPr/>
            <p:nvPr/>
          </p:nvSpPr>
          <p:spPr>
            <a:xfrm>
              <a:off x="4107305" y="941707"/>
              <a:ext cx="142497" cy="3999388"/>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sp>
        <p:nvSpPr>
          <p:cNvPr id="1048673" name="Google Shape;206;p236"/>
          <p:cNvSpPr>
            <a:spLocks noGrp="1"/>
          </p:cNvSpPr>
          <p:nvPr>
            <p:ph type="pic" idx="2"/>
          </p:nvPr>
        </p:nvSpPr>
        <p:spPr>
          <a:xfrm>
            <a:off x="219360" y="856040"/>
            <a:ext cx="3958630" cy="4287460"/>
          </a:xfrm>
          <a:prstGeom prst="rect"/>
          <a:noFill/>
          <a:ln>
            <a:noFill/>
          </a:ln>
        </p:spPr>
      </p:sp>
      <p:sp>
        <p:nvSpPr>
          <p:cNvPr id="1048674" name="Google Shape;207;p236"/>
          <p:cNvSpPr txBox="1">
            <a:spLocks noGrp="1"/>
          </p:cNvSpPr>
          <p:nvPr>
            <p:ph type="body" idx="1"/>
          </p:nvPr>
        </p:nvSpPr>
        <p:spPr>
          <a:xfrm>
            <a:off x="4524864" y="1268948"/>
            <a:ext cx="4399775" cy="3344907"/>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75" name="Google Shape;208;p236"/>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76" name="Google Shape;209;p236"/>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355" name="Shape 210"/>
        <p:cNvGrpSpPr/>
        <p:nvPr/>
      </p:nvGrpSpPr>
      <p:grpSpPr>
        <a:xfrm>
          <a:off x="0" y="0"/>
          <a:ext cx="0" cy="0"/>
          <a:chOff x="0" y="0"/>
          <a:chExt cx="0" cy="0"/>
        </a:xfrm>
      </p:grpSpPr>
      <p:pic>
        <p:nvPicPr>
          <p:cNvPr id="2097255" name="Google Shape;211;p237"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365" name="Google Shape;212;p237"/>
          <p:cNvSpPr>
            <a:spLocks noGrp="1"/>
          </p:cNvSpPr>
          <p:nvPr>
            <p:ph type="pic" idx="2"/>
          </p:nvPr>
        </p:nvSpPr>
        <p:spPr>
          <a:xfrm>
            <a:off x="4572000" y="0"/>
            <a:ext cx="4571990" cy="5143494"/>
          </a:xfrm>
          <a:prstGeom prst="rect"/>
          <a:noFill/>
          <a:ln>
            <a:noFill/>
          </a:ln>
        </p:spPr>
      </p:sp>
      <p:sp>
        <p:nvSpPr>
          <p:cNvPr id="1049366" name="Google Shape;213;p237"/>
          <p:cNvSpPr/>
          <p:nvPr/>
        </p:nvSpPr>
        <p:spPr>
          <a:xfrm>
            <a:off x="-1" y="1178120"/>
            <a:ext cx="4781551" cy="3333750"/>
          </a:xfrm>
          <a:prstGeom prst="rect"/>
          <a:solidFill>
            <a:srgbClr val="C4CFEE">
              <a:alpha val="20000"/>
            </a:srgb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367" name="Google Shape;214;p237"/>
          <p:cNvSpPr txBox="1">
            <a:spLocks noGrp="1"/>
          </p:cNvSpPr>
          <p:nvPr>
            <p:ph type="body" idx="1"/>
          </p:nvPr>
        </p:nvSpPr>
        <p:spPr>
          <a:xfrm>
            <a:off x="135731" y="1388586"/>
            <a:ext cx="4436267" cy="2912819"/>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75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368" name="Google Shape;215;p237"/>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69" name="Google Shape;216;p237"/>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321" name="Shape 217"/>
        <p:cNvGrpSpPr/>
        <p:nvPr/>
      </p:nvGrpSpPr>
      <p:grpSpPr>
        <a:xfrm>
          <a:off x="0" y="0"/>
          <a:ext cx="0" cy="0"/>
          <a:chOff x="0" y="0"/>
          <a:chExt cx="0" cy="0"/>
        </a:xfrm>
      </p:grpSpPr>
      <p:pic>
        <p:nvPicPr>
          <p:cNvPr id="2097238" name="Google Shape;218;p238"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233" name="Google Shape;219;p238"/>
          <p:cNvSpPr/>
          <p:nvPr/>
        </p:nvSpPr>
        <p:spPr>
          <a:xfrm>
            <a:off x="4135880" y="856040"/>
            <a:ext cx="142497" cy="879326"/>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234" name="Google Shape;220;p238"/>
          <p:cNvSpPr>
            <a:spLocks noGrp="1"/>
          </p:cNvSpPr>
          <p:nvPr>
            <p:ph type="pic" idx="2"/>
          </p:nvPr>
        </p:nvSpPr>
        <p:spPr>
          <a:xfrm>
            <a:off x="219360" y="856040"/>
            <a:ext cx="3958630" cy="4287460"/>
          </a:xfrm>
          <a:prstGeom prst="rect"/>
          <a:noFill/>
          <a:ln>
            <a:noFill/>
          </a:ln>
        </p:spPr>
      </p:sp>
      <p:sp>
        <p:nvSpPr>
          <p:cNvPr id="1049235" name="Google Shape;221;p238"/>
          <p:cNvSpPr txBox="1">
            <a:spLocks noGrp="1"/>
          </p:cNvSpPr>
          <p:nvPr>
            <p:ph type="body" idx="1"/>
          </p:nvPr>
        </p:nvSpPr>
        <p:spPr>
          <a:xfrm>
            <a:off x="4480014" y="1685925"/>
            <a:ext cx="4444626" cy="2499576"/>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36" name="Google Shape;222;p238"/>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37" name="Google Shape;223;p238"/>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472" name="Shape 224"/>
        <p:cNvGrpSpPr/>
        <p:nvPr/>
      </p:nvGrpSpPr>
      <p:grpSpPr>
        <a:xfrm>
          <a:off x="0" y="0"/>
          <a:ext cx="0" cy="0"/>
          <a:chOff x="0" y="0"/>
          <a:chExt cx="0" cy="0"/>
        </a:xfrm>
      </p:grpSpPr>
      <p:pic>
        <p:nvPicPr>
          <p:cNvPr id="2097304" name="Google Shape;225;p239"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746" name="Google Shape;226;p239"/>
          <p:cNvSpPr/>
          <p:nvPr/>
        </p:nvSpPr>
        <p:spPr>
          <a:xfrm>
            <a:off x="3817856" y="656889"/>
            <a:ext cx="143829" cy="344091"/>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747" name="Google Shape;227;p239"/>
          <p:cNvSpPr>
            <a:spLocks noGrp="1"/>
          </p:cNvSpPr>
          <p:nvPr>
            <p:ph type="pic" idx="2"/>
          </p:nvPr>
        </p:nvSpPr>
        <p:spPr>
          <a:xfrm>
            <a:off x="235670" y="0"/>
            <a:ext cx="3582186" cy="5143494"/>
          </a:xfrm>
          <a:prstGeom prst="rect"/>
          <a:noFill/>
          <a:ln>
            <a:noFill/>
          </a:ln>
        </p:spPr>
      </p:sp>
      <p:sp>
        <p:nvSpPr>
          <p:cNvPr id="1049748" name="Google Shape;228;p239"/>
          <p:cNvSpPr txBox="1">
            <a:spLocks noGrp="1"/>
          </p:cNvSpPr>
          <p:nvPr>
            <p:ph type="title"/>
          </p:nvPr>
        </p:nvSpPr>
        <p:spPr>
          <a:xfrm>
            <a:off x="4079869" y="656889"/>
            <a:ext cx="3538916" cy="344091"/>
          </a:xfrm>
          <a:prstGeom prst="rect"/>
          <a:noFill/>
          <a:ln>
            <a:noFill/>
          </a:ln>
        </p:spPr>
        <p:txBody>
          <a:bodyPr anchor="ctr" anchorCtr="0" bIns="45700" lIns="91425" rIns="91425" spcFirstLastPara="1" tIns="45700" wrap="square">
            <a:normAutofit/>
          </a:bodyPr>
          <a:lstStyle>
            <a:lvl1pPr algn="l" lvl="0" marR="0" rtl="0">
              <a:lnSpc>
                <a:spcPct val="90000"/>
              </a:lnSpc>
              <a:spcBef>
                <a:spcPts val="0"/>
              </a:spcBef>
              <a:spcAft>
                <a:spcPts val="0"/>
              </a:spcAft>
              <a:buClr>
                <a:srgbClr val="22366A"/>
              </a:buClr>
              <a:buSzPts val="1700"/>
              <a:buFont typeface="Public Sans"/>
              <a:buNone/>
              <a:defRPr b="1" cap="none" sz="1700" i="0" strike="noStrike" u="none">
                <a:solidFill>
                  <a:schemeClr val="dk2"/>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49" name="Google Shape;229;p239"/>
          <p:cNvSpPr txBox="1">
            <a:spLocks noGrp="1"/>
          </p:cNvSpPr>
          <p:nvPr>
            <p:ph type="body" idx="1"/>
          </p:nvPr>
        </p:nvSpPr>
        <p:spPr>
          <a:xfrm>
            <a:off x="4079868" y="1539292"/>
            <a:ext cx="4688211" cy="2947319"/>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rgbClr val="000000"/>
              </a:buClr>
              <a:buSzPts val="1400"/>
              <a:buFont typeface="Noto Sans Symbols"/>
              <a:buChar char="▪"/>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265" name="Shape 230"/>
        <p:cNvGrpSpPr/>
        <p:nvPr/>
      </p:nvGrpSpPr>
      <p:grpSpPr>
        <a:xfrm>
          <a:off x="0" y="0"/>
          <a:ext cx="0" cy="0"/>
          <a:chOff x="0" y="0"/>
          <a:chExt cx="0" cy="0"/>
        </a:xfrm>
      </p:grpSpPr>
      <p:sp>
        <p:nvSpPr>
          <p:cNvPr id="1049073" name="Google Shape;231;p240"/>
          <p:cNvSpPr/>
          <p:nvPr/>
        </p:nvSpPr>
        <p:spPr>
          <a:xfrm>
            <a:off x="5312964" y="0"/>
            <a:ext cx="3831036" cy="5143494"/>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074" name="Google Shape;232;p240"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9075" name="Google Shape;233;p240"/>
          <p:cNvSpPr/>
          <p:nvPr/>
        </p:nvSpPr>
        <p:spPr>
          <a:xfrm>
            <a:off x="5302804" y="575609"/>
            <a:ext cx="143829" cy="344091"/>
          </a:xfrm>
          <a:prstGeom prst="rect"/>
          <a:solidFill>
            <a:schemeClr val="l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076" name="Google Shape;234;p240"/>
          <p:cNvSpPr>
            <a:spLocks noGrp="1"/>
          </p:cNvSpPr>
          <p:nvPr>
            <p:ph type="pic" idx="2"/>
          </p:nvPr>
        </p:nvSpPr>
        <p:spPr>
          <a:xfrm>
            <a:off x="-1" y="0"/>
            <a:ext cx="5312965" cy="5143494"/>
          </a:xfrm>
          <a:prstGeom prst="rect"/>
          <a:noFill/>
          <a:ln>
            <a:noFill/>
          </a:ln>
        </p:spPr>
      </p:sp>
      <p:sp>
        <p:nvSpPr>
          <p:cNvPr id="1049077" name="Google Shape;235;p240"/>
          <p:cNvSpPr txBox="1">
            <a:spLocks noGrp="1"/>
          </p:cNvSpPr>
          <p:nvPr>
            <p:ph type="title"/>
          </p:nvPr>
        </p:nvSpPr>
        <p:spPr>
          <a:xfrm>
            <a:off x="5564817" y="575609"/>
            <a:ext cx="3405248" cy="344091"/>
          </a:xfrm>
          <a:prstGeom prst="rect"/>
          <a:noFill/>
          <a:ln>
            <a:noFill/>
          </a:ln>
        </p:spPr>
        <p:txBody>
          <a:bodyPr anchor="ctr" anchorCtr="0" bIns="45700" lIns="91425" rIns="91425" spcFirstLastPara="1" tIns="45700" wrap="square">
            <a:normAutofit/>
          </a:bodyPr>
          <a:lstStyle>
            <a:lvl1pPr algn="l" lvl="0" marR="0" rtl="0">
              <a:lnSpc>
                <a:spcPct val="90000"/>
              </a:lnSpc>
              <a:spcBef>
                <a:spcPts val="0"/>
              </a:spcBef>
              <a:spcAft>
                <a:spcPts val="0"/>
              </a:spcAft>
              <a:buClr>
                <a:srgbClr val="22366A"/>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78" name="Google Shape;236;p240"/>
          <p:cNvSpPr txBox="1">
            <a:spLocks noGrp="1"/>
          </p:cNvSpPr>
          <p:nvPr>
            <p:ph type="body" idx="1"/>
          </p:nvPr>
        </p:nvSpPr>
        <p:spPr>
          <a:xfrm>
            <a:off x="5564818" y="1254812"/>
            <a:ext cx="3452368" cy="3428948"/>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440" name="Shape 237"/>
        <p:cNvGrpSpPr/>
        <p:nvPr/>
      </p:nvGrpSpPr>
      <p:grpSpPr>
        <a:xfrm>
          <a:off x="0" y="0"/>
          <a:ext cx="0" cy="0"/>
          <a:chOff x="0" y="0"/>
          <a:chExt cx="0" cy="0"/>
        </a:xfrm>
      </p:grpSpPr>
      <p:sp>
        <p:nvSpPr>
          <p:cNvPr id="1049664" name="Google Shape;238;p241"/>
          <p:cNvSpPr/>
          <p:nvPr/>
        </p:nvSpPr>
        <p:spPr>
          <a:xfrm>
            <a:off x="0" y="-1"/>
            <a:ext cx="4898780" cy="5143498"/>
          </a:xfrm>
          <a:prstGeom prst="rect"/>
          <a:solidFill>
            <a:srgbClr val="22366A"/>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rgbClr val="000000"/>
              </a:buClr>
              <a:buSzPts val="1400"/>
              <a:buFont typeface="Arial"/>
              <a:buNone/>
            </a:pPr>
            <a:endParaRPr b="0" cap="none" sz="1050" i="0" strike="noStrike" u="none">
              <a:solidFill>
                <a:schemeClr val="lt1"/>
              </a:solidFill>
              <a:latin typeface="Arial"/>
              <a:ea typeface="Arial"/>
              <a:cs typeface="Arial"/>
              <a:sym typeface="Arial"/>
            </a:endParaRPr>
          </a:p>
        </p:txBody>
      </p:sp>
      <p:pic>
        <p:nvPicPr>
          <p:cNvPr id="2097299" name="Google Shape;239;p241"/>
          <p:cNvPicPr preferRelativeResize="0">
            <a:picLocks/>
          </p:cNvPicPr>
          <p:nvPr/>
        </p:nvPicPr>
        <p:blipFill rotWithShape="1">
          <a:blip xmlns:r="http://schemas.openxmlformats.org/officeDocument/2006/relationships" r:embed="rId1">
            <a:alphaModFix/>
          </a:blip>
          <a:srcRect l="20639" r="24166"/>
          <a:stretch>
            <a:fillRect/>
          </a:stretch>
        </p:blipFill>
        <p:spPr>
          <a:xfrm>
            <a:off x="4885624" y="3"/>
            <a:ext cx="4258376" cy="5143498"/>
          </a:xfrm>
          <a:prstGeom prst="rect"/>
          <a:noFill/>
          <a:ln>
            <a:noFill/>
          </a:ln>
        </p:spPr>
      </p:pic>
      <p:pic>
        <p:nvPicPr>
          <p:cNvPr id="2097300" name="Google Shape;240;p241"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6"/>
            <a:ext cx="9143990" cy="5143494"/>
          </a:xfrm>
          <a:prstGeom prst="rect"/>
          <a:noFill/>
          <a:ln>
            <a:noFill/>
          </a:ln>
        </p:spPr>
      </p:pic>
      <p:sp>
        <p:nvSpPr>
          <p:cNvPr id="1049665" name="Google Shape;241;p241"/>
          <p:cNvSpPr/>
          <p:nvPr/>
        </p:nvSpPr>
        <p:spPr>
          <a:xfrm>
            <a:off x="0" y="378373"/>
            <a:ext cx="3866493" cy="461141"/>
          </a:xfrm>
          <a:prstGeom prst="rect"/>
          <a:solidFill>
            <a:srgbClr val="BD8738"/>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013"/>
              <a:buFont typeface="Arial"/>
              <a:buNone/>
            </a:pPr>
            <a:endParaRPr b="0" cap="none" sz="1013" i="0" strike="noStrike" u="none">
              <a:solidFill>
                <a:schemeClr val="lt1"/>
              </a:solidFill>
              <a:latin typeface="Calibri"/>
              <a:ea typeface="Calibri"/>
              <a:cs typeface="Calibri"/>
              <a:sym typeface="Calibri"/>
            </a:endParaRPr>
          </a:p>
        </p:txBody>
      </p:sp>
      <p:sp>
        <p:nvSpPr>
          <p:cNvPr id="1049666" name="Google Shape;242;p241"/>
          <p:cNvSpPr txBox="1">
            <a:spLocks noGrp="1"/>
          </p:cNvSpPr>
          <p:nvPr>
            <p:ph type="title"/>
          </p:nvPr>
        </p:nvSpPr>
        <p:spPr>
          <a:xfrm>
            <a:off x="144711" y="436897"/>
            <a:ext cx="3421450" cy="344091"/>
          </a:xfrm>
          <a:prstGeom prst="rect"/>
          <a:noFill/>
          <a:ln>
            <a:noFill/>
          </a:ln>
        </p:spPr>
        <p:txBody>
          <a:bodyPr anchor="ctr" anchorCtr="0" bIns="45700" lIns="90000" rIns="91425" spcFirstLastPara="1" tIns="45700" wrap="square">
            <a:normAutofit/>
          </a:bodyPr>
          <a:lstStyle>
            <a:lvl1pPr algn="l" lvl="0" marR="0" rtl="0">
              <a:lnSpc>
                <a:spcPct val="100000"/>
              </a:lnSpc>
              <a:spcBef>
                <a:spcPts val="0"/>
              </a:spcBef>
              <a:spcAft>
                <a:spcPts val="0"/>
              </a:spcAft>
              <a:buClr>
                <a:schemeClr val="lt1"/>
              </a:buClr>
              <a:buSzPts val="1700"/>
              <a:buFont typeface="Public Sans"/>
              <a:buNone/>
              <a:defRPr b="1" cap="none" sz="1700" i="0" strike="noStrike" u="none">
                <a:solidFill>
                  <a:schemeClr val="lt1"/>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67" name="Google Shape;243;p241"/>
          <p:cNvSpPr txBox="1">
            <a:spLocks noGrp="1"/>
          </p:cNvSpPr>
          <p:nvPr>
            <p:ph type="body" idx="1"/>
          </p:nvPr>
        </p:nvSpPr>
        <p:spPr>
          <a:xfrm>
            <a:off x="144711" y="1422475"/>
            <a:ext cx="4343206" cy="3036421"/>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68" name="Google Shape;244;p241"/>
          <p:cNvSpPr txBox="1">
            <a:spLocks noGrp="1"/>
          </p:cNvSpPr>
          <p:nvPr>
            <p:ph type="body" idx="2"/>
          </p:nvPr>
        </p:nvSpPr>
        <p:spPr>
          <a:xfrm>
            <a:off x="144711" y="954389"/>
            <a:ext cx="4343206" cy="358011"/>
          </a:xfrm>
          <a:prstGeom prst="rect"/>
          <a:noFill/>
          <a:ln>
            <a:noFill/>
          </a:ln>
        </p:spPr>
        <p:txBody>
          <a:bodyPr anchor="t" anchorCtr="0" bIns="45700" lIns="91425" rIns="91425" spcFirstLastPara="1" tIns="45700" wrap="square">
            <a:noAutofit/>
          </a:bodyPr>
          <a:lstStyle>
            <a:lvl1pPr algn="l" indent="-323850" lvl="0" marL="457200" marR="0" rtl="0">
              <a:lnSpc>
                <a:spcPct val="100000"/>
              </a:lnSpc>
              <a:spcBef>
                <a:spcPts val="0"/>
              </a:spcBef>
              <a:spcAft>
                <a:spcPts val="0"/>
              </a:spcAft>
              <a:buClr>
                <a:schemeClr val="lt1"/>
              </a:buClr>
              <a:buSzPts val="1500"/>
              <a:buFont typeface="Arial"/>
              <a:buAutoNum type="alphaUcPeriod"/>
              <a:defRPr b="1" cap="none" sz="15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35" name="Shape 17"/>
        <p:cNvGrpSpPr/>
        <p:nvPr/>
      </p:nvGrpSpPr>
      <p:grpSpPr>
        <a:xfrm>
          <a:off x="0" y="0"/>
          <a:ext cx="0" cy="0"/>
          <a:chOff x="0" y="0"/>
          <a:chExt cx="0" cy="0"/>
        </a:xfrm>
      </p:grpSpPr>
      <p:pic>
        <p:nvPicPr>
          <p:cNvPr id="2097156" name="Google Shape;18;p227"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8589" name="Google Shape;19;p227"/>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590" name="Google Shape;20;p227"/>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591" name="Google Shape;21;p227"/>
          <p:cNvSpPr txBox="1">
            <a:spLocks noGrp="1"/>
          </p:cNvSpPr>
          <p:nvPr>
            <p:ph type="body" idx="1"/>
          </p:nvPr>
        </p:nvSpPr>
        <p:spPr>
          <a:xfrm>
            <a:off x="135731" y="782881"/>
            <a:ext cx="4436267" cy="2912819"/>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324" name="Shape 245"/>
        <p:cNvGrpSpPr/>
        <p:nvPr/>
      </p:nvGrpSpPr>
      <p:grpSpPr>
        <a:xfrm>
          <a:off x="0" y="0"/>
          <a:ext cx="0" cy="0"/>
          <a:chOff x="0" y="0"/>
          <a:chExt cx="0" cy="0"/>
        </a:xfrm>
      </p:grpSpPr>
      <p:grpSp>
        <p:nvGrpSpPr>
          <p:cNvPr id="325" name="Google Shape;246;p242"/>
          <p:cNvGrpSpPr/>
          <p:nvPr/>
        </p:nvGrpSpPr>
        <p:grpSpPr>
          <a:xfrm>
            <a:off x="2494464" y="494214"/>
            <a:ext cx="4155074" cy="4155073"/>
            <a:chOff x="2119794" y="-36836"/>
            <a:chExt cx="5217173" cy="5217173"/>
          </a:xfrm>
        </p:grpSpPr>
        <p:sp>
          <p:nvSpPr>
            <p:cNvPr id="1049250" name="Google Shape;247;p242"/>
            <p:cNvSpPr/>
            <p:nvPr/>
          </p:nvSpPr>
          <p:spPr>
            <a:xfrm rot="-10121413">
              <a:off x="5995473" y="1510692"/>
              <a:ext cx="1065477" cy="452456"/>
            </a:xfrm>
            <a:prstGeom prst="triangle">
              <a:avLst>
                <a:gd name="adj" fmla="val 50000"/>
              </a:avLst>
            </a:prstGeom>
            <a:solidFill>
              <a:srgbClr val="12366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251" name="Google Shape;248;p242"/>
            <p:cNvSpPr/>
            <p:nvPr/>
          </p:nvSpPr>
          <p:spPr>
            <a:xfrm rot="1811965">
              <a:off x="2648325" y="3118285"/>
              <a:ext cx="827384" cy="452456"/>
            </a:xfrm>
            <a:prstGeom prst="triangle">
              <a:avLst>
                <a:gd name="adj" fmla="val 50000"/>
              </a:avLst>
            </a:prstGeom>
            <a:solidFill>
              <a:srgbClr val="12366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grpSp>
          <p:nvGrpSpPr>
            <p:cNvPr id="326" name="Google Shape;249;p242"/>
            <p:cNvGrpSpPr/>
            <p:nvPr/>
          </p:nvGrpSpPr>
          <p:grpSpPr>
            <a:xfrm>
              <a:off x="2119794" y="-36836"/>
              <a:ext cx="5217173" cy="5217173"/>
              <a:chOff x="2334961" y="334711"/>
              <a:chExt cx="4626477" cy="4626477"/>
            </a:xfrm>
          </p:grpSpPr>
          <p:grpSp>
            <p:nvGrpSpPr>
              <p:cNvPr id="327" name="Google Shape;250;p242"/>
              <p:cNvGrpSpPr/>
              <p:nvPr/>
            </p:nvGrpSpPr>
            <p:grpSpPr>
              <a:xfrm>
                <a:off x="2334961" y="334711"/>
                <a:ext cx="4626477" cy="4626477"/>
                <a:chOff x="2334961" y="334711"/>
                <a:chExt cx="4626477" cy="4626477"/>
              </a:xfrm>
            </p:grpSpPr>
            <p:sp>
              <p:nvSpPr>
                <p:cNvPr id="1049252" name="Google Shape;251;p242"/>
                <p:cNvSpPr/>
                <p:nvPr/>
              </p:nvSpPr>
              <p:spPr>
                <a:xfrm>
                  <a:off x="2978950" y="978700"/>
                  <a:ext cx="3338500" cy="3338500"/>
                </a:xfrm>
                <a:prstGeom prst="ellipse"/>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253" name="Google Shape;252;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254" name="Google Shape;253;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255" name="Google Shape;254;p242"/>
              <p:cNvSpPr/>
              <p:nvPr/>
            </p:nvSpPr>
            <p:spPr>
              <a:xfrm>
                <a:off x="3154305" y="1154055"/>
                <a:ext cx="2987791" cy="2987791"/>
              </a:xfrm>
              <a:prstGeom prst="ellipse"/>
              <a:solidFill>
                <a:schemeClr val="l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256" name="Google Shape;255;p242"/>
            <p:cNvSpPr/>
            <p:nvPr/>
          </p:nvSpPr>
          <p:spPr>
            <a:xfrm>
              <a:off x="2361789" y="1620202"/>
              <a:ext cx="4733182" cy="1903095"/>
            </a:xfrm>
            <a:custGeom>
              <a:avLst/>
              <a:ah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grpSp>
      <p:sp>
        <p:nvSpPr>
          <p:cNvPr id="1049257" name="Google Shape;256;p242"/>
          <p:cNvSpPr txBox="1">
            <a:spLocks noGrp="1"/>
          </p:cNvSpPr>
          <p:nvPr>
            <p:ph type="body" idx="1"/>
          </p:nvPr>
        </p:nvSpPr>
        <p:spPr>
          <a:xfrm>
            <a:off x="3117397" y="2365224"/>
            <a:ext cx="2909207" cy="41305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20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441" name="Shape 257"/>
        <p:cNvGrpSpPr/>
        <p:nvPr/>
      </p:nvGrpSpPr>
      <p:grpSpPr>
        <a:xfrm>
          <a:off x="0" y="0"/>
          <a:ext cx="0" cy="0"/>
          <a:chOff x="0" y="0"/>
          <a:chExt cx="0" cy="0"/>
        </a:xfrm>
      </p:grpSpPr>
      <p:grpSp>
        <p:nvGrpSpPr>
          <p:cNvPr id="442" name="Google Shape;258;p243"/>
          <p:cNvGrpSpPr/>
          <p:nvPr/>
        </p:nvGrpSpPr>
        <p:grpSpPr>
          <a:xfrm>
            <a:off x="2494465" y="494214"/>
            <a:ext cx="4155072" cy="4155073"/>
            <a:chOff x="2119794" y="-36836"/>
            <a:chExt cx="5217173" cy="5217173"/>
          </a:xfrm>
        </p:grpSpPr>
        <p:sp>
          <p:nvSpPr>
            <p:cNvPr id="1049669" name="Google Shape;259;p243"/>
            <p:cNvSpPr/>
            <p:nvPr/>
          </p:nvSpPr>
          <p:spPr>
            <a:xfrm rot="-10121413">
              <a:off x="5995473" y="1510692"/>
              <a:ext cx="1065477" cy="452456"/>
            </a:xfrm>
            <a:prstGeom prst="triangle">
              <a:avLst>
                <a:gd name="adj" fmla="val 50000"/>
              </a:avLst>
            </a:prstGeom>
            <a:solidFill>
              <a:srgbClr val="9B6E2D"/>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70" name="Google Shape;260;p243"/>
            <p:cNvSpPr/>
            <p:nvPr/>
          </p:nvSpPr>
          <p:spPr>
            <a:xfrm rot="1811965">
              <a:off x="2648325" y="3118285"/>
              <a:ext cx="827384" cy="452456"/>
            </a:xfrm>
            <a:prstGeom prst="triangle">
              <a:avLst>
                <a:gd name="adj" fmla="val 50000"/>
              </a:avLst>
            </a:prstGeom>
            <a:solidFill>
              <a:srgbClr val="9B6E2D"/>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nvGrpSpPr>
            <p:cNvPr id="443" name="Google Shape;261;p243"/>
            <p:cNvGrpSpPr/>
            <p:nvPr/>
          </p:nvGrpSpPr>
          <p:grpSpPr>
            <a:xfrm>
              <a:off x="2119794" y="-36836"/>
              <a:ext cx="5217173" cy="5217173"/>
              <a:chOff x="2334961" y="334711"/>
              <a:chExt cx="4626477" cy="4626477"/>
            </a:xfrm>
          </p:grpSpPr>
          <p:grpSp>
            <p:nvGrpSpPr>
              <p:cNvPr id="444" name="Google Shape;262;p243"/>
              <p:cNvGrpSpPr/>
              <p:nvPr/>
            </p:nvGrpSpPr>
            <p:grpSpPr>
              <a:xfrm>
                <a:off x="2334961" y="334711"/>
                <a:ext cx="4626477" cy="4626477"/>
                <a:chOff x="2334961" y="334711"/>
                <a:chExt cx="4626477" cy="4626477"/>
              </a:xfrm>
            </p:grpSpPr>
            <p:sp>
              <p:nvSpPr>
                <p:cNvPr id="1049671" name="Google Shape;263;p243"/>
                <p:cNvSpPr/>
                <p:nvPr/>
              </p:nvSpPr>
              <p:spPr>
                <a:xfrm>
                  <a:off x="2978950" y="978700"/>
                  <a:ext cx="3338500" cy="3338500"/>
                </a:xfrm>
                <a:prstGeom prst="ellipse"/>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72" name="Google Shape;264;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73" name="Google Shape;265;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674" name="Google Shape;266;p243"/>
              <p:cNvSpPr/>
              <p:nvPr/>
            </p:nvSpPr>
            <p:spPr>
              <a:xfrm>
                <a:off x="3154305" y="1154055"/>
                <a:ext cx="2987791" cy="2987791"/>
              </a:xfrm>
              <a:prstGeom prst="ellipse"/>
              <a:solidFill>
                <a:schemeClr val="l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675" name="Google Shape;267;p243"/>
            <p:cNvSpPr/>
            <p:nvPr/>
          </p:nvSpPr>
          <p:spPr>
            <a:xfrm>
              <a:off x="2361789" y="1620202"/>
              <a:ext cx="4733182" cy="1903095"/>
            </a:xfrm>
            <a:custGeom>
              <a:avLst/>
              <a:ah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676" name="Google Shape;268;p243"/>
          <p:cNvSpPr txBox="1">
            <a:spLocks noGrp="1"/>
          </p:cNvSpPr>
          <p:nvPr>
            <p:ph type="body" idx="1"/>
          </p:nvPr>
        </p:nvSpPr>
        <p:spPr>
          <a:xfrm>
            <a:off x="3117397" y="2365224"/>
            <a:ext cx="2909207" cy="41305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20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66" name="Shape 269"/>
        <p:cNvGrpSpPr/>
        <p:nvPr/>
      </p:nvGrpSpPr>
      <p:grpSpPr>
        <a:xfrm>
          <a:off x="0" y="0"/>
          <a:ext cx="0" cy="0"/>
          <a:chOff x="0" y="0"/>
          <a:chExt cx="0" cy="0"/>
        </a:xfrm>
      </p:grpSpPr>
      <p:pic>
        <p:nvPicPr>
          <p:cNvPr id="2097170" name="Google Shape;270;p244"/>
          <p:cNvPicPr preferRelativeResize="0">
            <a:picLocks/>
          </p:cNvPicPr>
          <p:nvPr/>
        </p:nvPicPr>
        <p:blipFill rotWithShape="1">
          <a:blip xmlns:r="http://schemas.openxmlformats.org/officeDocument/2006/relationships" r:embed="rId1">
            <a:alphaModFix/>
          </a:blip>
          <a:srcRect/>
          <a:stretch>
            <a:fillRect/>
          </a:stretch>
        </p:blipFill>
        <p:spPr>
          <a:xfrm>
            <a:off x="2924496" y="901633"/>
            <a:ext cx="3295009" cy="3449032"/>
          </a:xfrm>
          <a:prstGeom prst="rect"/>
          <a:noFill/>
          <a:ln>
            <a:noFill/>
          </a:ln>
        </p:spPr>
      </p:pic>
      <p:sp>
        <p:nvSpPr>
          <p:cNvPr id="1048677" name="Google Shape;271;p244"/>
          <p:cNvSpPr txBox="1">
            <a:spLocks noGrp="1"/>
          </p:cNvSpPr>
          <p:nvPr>
            <p:ph type="body" idx="1"/>
          </p:nvPr>
        </p:nvSpPr>
        <p:spPr>
          <a:xfrm>
            <a:off x="3117397" y="2365224"/>
            <a:ext cx="2909207" cy="41305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20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356" name="Shape 272"/>
        <p:cNvGrpSpPr/>
        <p:nvPr/>
      </p:nvGrpSpPr>
      <p:grpSpPr>
        <a:xfrm>
          <a:off x="0" y="0"/>
          <a:ext cx="0" cy="0"/>
          <a:chOff x="0" y="0"/>
          <a:chExt cx="0" cy="0"/>
        </a:xfrm>
      </p:grpSpPr>
      <p:pic>
        <p:nvPicPr>
          <p:cNvPr id="2097256" name="Google Shape;273;p245"/>
          <p:cNvPicPr preferRelativeResize="0">
            <a:picLocks/>
          </p:cNvPicPr>
          <p:nvPr/>
        </p:nvPicPr>
        <p:blipFill rotWithShape="1">
          <a:blip xmlns:r="http://schemas.openxmlformats.org/officeDocument/2006/relationships" r:embed="rId1">
            <a:alphaModFix/>
          </a:blip>
          <a:srcRect/>
          <a:stretch>
            <a:fillRect/>
          </a:stretch>
        </p:blipFill>
        <p:spPr>
          <a:xfrm>
            <a:off x="2555408" y="637575"/>
            <a:ext cx="4004832" cy="4042613"/>
          </a:xfrm>
          <a:prstGeom prst="rect"/>
          <a:noFill/>
          <a:ln>
            <a:noFill/>
          </a:ln>
        </p:spPr>
      </p:pic>
      <p:sp>
        <p:nvSpPr>
          <p:cNvPr id="1049370" name="Google Shape;274;p245"/>
          <p:cNvSpPr txBox="1">
            <a:spLocks noGrp="1"/>
          </p:cNvSpPr>
          <p:nvPr>
            <p:ph type="body" idx="1"/>
          </p:nvPr>
        </p:nvSpPr>
        <p:spPr>
          <a:xfrm>
            <a:off x="3028189" y="2365224"/>
            <a:ext cx="2909207" cy="41305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2000" i="0" strike="noStrike" u="none">
                <a:solidFill>
                  <a:schemeClr val="dk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94" name="Shape 275"/>
        <p:cNvGrpSpPr/>
        <p:nvPr/>
      </p:nvGrpSpPr>
      <p:grpSpPr>
        <a:xfrm>
          <a:off x="0" y="0"/>
          <a:ext cx="0" cy="0"/>
          <a:chOff x="0" y="0"/>
          <a:chExt cx="0" cy="0"/>
        </a:xfrm>
      </p:grpSpPr>
      <p:pic>
        <p:nvPicPr>
          <p:cNvPr id="2097190" name="Google Shape;276;p246" descr="Icon  Description automatically generated"/>
          <p:cNvPicPr preferRelativeResize="0">
            <a:picLocks/>
          </p:cNvPicPr>
          <p:nvPr/>
        </p:nvPicPr>
        <p:blipFill rotWithShape="1">
          <a:blip xmlns:r="http://schemas.openxmlformats.org/officeDocument/2006/relationships" r:embed="rId1">
            <a:alphaModFix/>
          </a:blip>
          <a:srcRect/>
          <a:stretch>
            <a:fillRect/>
          </a:stretch>
        </p:blipFill>
        <p:spPr>
          <a:xfrm>
            <a:off x="2360040" y="277448"/>
            <a:ext cx="4422039" cy="4588604"/>
          </a:xfrm>
          <a:prstGeom prst="rect"/>
          <a:noFill/>
          <a:ln>
            <a:noFill/>
          </a:ln>
        </p:spPr>
      </p:pic>
      <p:sp>
        <p:nvSpPr>
          <p:cNvPr id="1048844" name="Google Shape;277;p246"/>
          <p:cNvSpPr txBox="1">
            <a:spLocks noGrp="1"/>
          </p:cNvSpPr>
          <p:nvPr>
            <p:ph type="body" idx="1"/>
          </p:nvPr>
        </p:nvSpPr>
        <p:spPr>
          <a:xfrm>
            <a:off x="3117397" y="2666490"/>
            <a:ext cx="2909207" cy="41305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20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45" name="Google Shape;278;p246"/>
          <p:cNvSpPr txBox="1">
            <a:spLocks noGrp="1"/>
          </p:cNvSpPr>
          <p:nvPr>
            <p:ph type="body" idx="2"/>
          </p:nvPr>
        </p:nvSpPr>
        <p:spPr>
          <a:xfrm>
            <a:off x="2894151" y="1477631"/>
            <a:ext cx="1510581" cy="507286"/>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2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368" name="Shape 279"/>
        <p:cNvGrpSpPr/>
        <p:nvPr/>
      </p:nvGrpSpPr>
      <p:grpSpPr>
        <a:xfrm>
          <a:off x="0" y="0"/>
          <a:ext cx="0" cy="0"/>
          <a:chOff x="0" y="0"/>
          <a:chExt cx="0" cy="0"/>
        </a:xfrm>
      </p:grpSpPr>
      <p:pic>
        <p:nvPicPr>
          <p:cNvPr id="2097263" name="Google Shape;280;p247"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416" name="Google Shape;281;p247"/>
          <p:cNvSpPr/>
          <p:nvPr/>
        </p:nvSpPr>
        <p:spPr>
          <a:xfrm>
            <a:off x="496108" y="1739452"/>
            <a:ext cx="840827" cy="1856806"/>
          </a:xfrm>
          <a:prstGeom prst="roundRect">
            <a:avLst>
              <a:gd name="adj" fmla="val 11078"/>
            </a:avLst>
          </a:prstGeom>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417" name="Google Shape;282;p247"/>
          <p:cNvSpPr/>
          <p:nvPr/>
        </p:nvSpPr>
        <p:spPr>
          <a:xfrm>
            <a:off x="919659" y="1739452"/>
            <a:ext cx="3360175" cy="1856806"/>
          </a:xfrm>
          <a:prstGeom prst="rect"/>
          <a:solidFill>
            <a:srgbClr val="F2F2F2"/>
          </a:solidFill>
          <a:ln w="9525" cap="flat" cmpd="sng">
            <a:solidFill>
              <a:srgbClr val="D8D8D8"/>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dk1"/>
              </a:solidFill>
              <a:latin typeface="Public Sans"/>
              <a:ea typeface="Public Sans"/>
              <a:cs typeface="Public Sans"/>
              <a:sym typeface="Public Sans"/>
            </a:endParaRPr>
          </a:p>
        </p:txBody>
      </p:sp>
      <p:sp>
        <p:nvSpPr>
          <p:cNvPr id="1049418" name="Google Shape;283;p247"/>
          <p:cNvSpPr txBox="1"/>
          <p:nvPr/>
        </p:nvSpPr>
        <p:spPr>
          <a:xfrm>
            <a:off x="488252" y="2498578"/>
            <a:ext cx="449772" cy="338554"/>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600"/>
              <a:buFont typeface="Arial"/>
              <a:buNone/>
            </a:pPr>
            <a:r>
              <a:rPr b="1" cap="none" sz="1600" i="1" lang="en-US" strike="noStrike" u="none">
                <a:solidFill>
                  <a:schemeClr val="lt1"/>
                </a:solidFill>
                <a:latin typeface="Public Sans"/>
                <a:ea typeface="Public Sans"/>
                <a:cs typeface="Public Sans"/>
                <a:sym typeface="Public Sans"/>
              </a:rPr>
              <a:t>1</a:t>
            </a:r>
            <a:endParaRPr b="0" cap="none" sz="1600" i="1" strike="noStrike" u="none">
              <a:solidFill>
                <a:schemeClr val="lt1"/>
              </a:solidFill>
              <a:latin typeface="Public Sans"/>
              <a:ea typeface="Public Sans"/>
              <a:cs typeface="Public Sans"/>
              <a:sym typeface="Public Sans"/>
            </a:endParaRPr>
          </a:p>
        </p:txBody>
      </p:sp>
      <p:sp>
        <p:nvSpPr>
          <p:cNvPr id="1049419" name="Google Shape;284;p247"/>
          <p:cNvSpPr/>
          <p:nvPr/>
        </p:nvSpPr>
        <p:spPr>
          <a:xfrm>
            <a:off x="4949846" y="1739452"/>
            <a:ext cx="840827" cy="1856806"/>
          </a:xfrm>
          <a:prstGeom prst="roundRect">
            <a:avLst>
              <a:gd name="adj" fmla="val 11078"/>
            </a:avLst>
          </a:prstGeom>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420" name="Google Shape;285;p247"/>
          <p:cNvSpPr/>
          <p:nvPr/>
        </p:nvSpPr>
        <p:spPr>
          <a:xfrm>
            <a:off x="5373397" y="1739452"/>
            <a:ext cx="3360175" cy="1856806"/>
          </a:xfrm>
          <a:prstGeom prst="rect"/>
          <a:solidFill>
            <a:srgbClr val="F2F2F2"/>
          </a:solidFill>
          <a:ln w="9525" cap="flat" cmpd="sng">
            <a:solidFill>
              <a:srgbClr val="D8D8D8"/>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dk1"/>
              </a:solidFill>
              <a:latin typeface="Public Sans"/>
              <a:ea typeface="Public Sans"/>
              <a:cs typeface="Public Sans"/>
              <a:sym typeface="Public Sans"/>
            </a:endParaRPr>
          </a:p>
        </p:txBody>
      </p:sp>
      <p:sp>
        <p:nvSpPr>
          <p:cNvPr id="1049421" name="Google Shape;286;p247"/>
          <p:cNvSpPr txBox="1"/>
          <p:nvPr/>
        </p:nvSpPr>
        <p:spPr>
          <a:xfrm>
            <a:off x="4941990" y="2498578"/>
            <a:ext cx="449772" cy="338554"/>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600"/>
              <a:buFont typeface="Arial"/>
              <a:buNone/>
            </a:pPr>
            <a:r>
              <a:rPr b="1" cap="none" sz="1600" i="1" lang="en-US" strike="noStrike" u="none">
                <a:solidFill>
                  <a:schemeClr val="lt1"/>
                </a:solidFill>
                <a:latin typeface="Public Sans"/>
                <a:ea typeface="Public Sans"/>
                <a:cs typeface="Public Sans"/>
                <a:sym typeface="Public Sans"/>
              </a:rPr>
              <a:t>2</a:t>
            </a:r>
            <a:endParaRPr b="0" cap="none" sz="1600" i="1" strike="noStrike" u="none">
              <a:solidFill>
                <a:schemeClr val="lt1"/>
              </a:solidFill>
              <a:latin typeface="Public Sans"/>
              <a:ea typeface="Public Sans"/>
              <a:cs typeface="Public Sans"/>
              <a:sym typeface="Public Sans"/>
            </a:endParaRPr>
          </a:p>
        </p:txBody>
      </p:sp>
      <p:sp>
        <p:nvSpPr>
          <p:cNvPr id="1049422" name="Google Shape;287;p247"/>
          <p:cNvSpPr txBox="1">
            <a:spLocks noGrp="1"/>
          </p:cNvSpPr>
          <p:nvPr>
            <p:ph type="body" idx="1"/>
          </p:nvPr>
        </p:nvSpPr>
        <p:spPr>
          <a:xfrm>
            <a:off x="1086864" y="2013830"/>
            <a:ext cx="3027937" cy="1308050"/>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23" name="Google Shape;288;p247"/>
          <p:cNvSpPr txBox="1">
            <a:spLocks noGrp="1"/>
          </p:cNvSpPr>
          <p:nvPr>
            <p:ph type="body" idx="2"/>
          </p:nvPr>
        </p:nvSpPr>
        <p:spPr>
          <a:xfrm>
            <a:off x="5540602" y="2013830"/>
            <a:ext cx="3027937" cy="1308050"/>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24" name="Google Shape;289;p247"/>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25" name="Google Shape;290;p247"/>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212" name="Shape 291"/>
        <p:cNvGrpSpPr/>
        <p:nvPr/>
      </p:nvGrpSpPr>
      <p:grpSpPr>
        <a:xfrm>
          <a:off x="0" y="0"/>
          <a:ext cx="0" cy="0"/>
          <a:chOff x="0" y="0"/>
          <a:chExt cx="0" cy="0"/>
        </a:xfrm>
      </p:grpSpPr>
      <p:pic>
        <p:nvPicPr>
          <p:cNvPr id="2097201" name="Google Shape;292;p248"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895" name="Google Shape;293;p248"/>
          <p:cNvSpPr/>
          <p:nvPr/>
        </p:nvSpPr>
        <p:spPr>
          <a:xfrm>
            <a:off x="496108" y="1739452"/>
            <a:ext cx="840827" cy="1856806"/>
          </a:xfrm>
          <a:prstGeom prst="roundRect">
            <a:avLst>
              <a:gd name="adj" fmla="val 11078"/>
            </a:avLst>
          </a:prstGeom>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8896" name="Google Shape;294;p248"/>
          <p:cNvSpPr/>
          <p:nvPr/>
        </p:nvSpPr>
        <p:spPr>
          <a:xfrm>
            <a:off x="919659" y="1739452"/>
            <a:ext cx="3360175" cy="1856806"/>
          </a:xfrm>
          <a:prstGeom prst="rect"/>
          <a:solidFill>
            <a:srgbClr val="F2F2F2"/>
          </a:solidFill>
          <a:ln w="9525" cap="flat" cmpd="sng">
            <a:solidFill>
              <a:srgbClr val="D8D8D8"/>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dk1"/>
              </a:solidFill>
              <a:latin typeface="Public Sans"/>
              <a:ea typeface="Public Sans"/>
              <a:cs typeface="Public Sans"/>
              <a:sym typeface="Public Sans"/>
            </a:endParaRPr>
          </a:p>
        </p:txBody>
      </p:sp>
      <p:sp>
        <p:nvSpPr>
          <p:cNvPr id="1048897" name="Google Shape;295;p248"/>
          <p:cNvSpPr txBox="1"/>
          <p:nvPr/>
        </p:nvSpPr>
        <p:spPr>
          <a:xfrm>
            <a:off x="488252" y="2498578"/>
            <a:ext cx="449772" cy="338554"/>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600"/>
              <a:buFont typeface="Arial"/>
              <a:buNone/>
            </a:pPr>
            <a:r>
              <a:rPr b="1" cap="none" sz="1600" i="1" lang="en-US" strike="noStrike" u="none">
                <a:solidFill>
                  <a:schemeClr val="lt1"/>
                </a:solidFill>
                <a:latin typeface="Public Sans"/>
                <a:ea typeface="Public Sans"/>
                <a:cs typeface="Public Sans"/>
                <a:sym typeface="Public Sans"/>
              </a:rPr>
              <a:t>1</a:t>
            </a:r>
            <a:endParaRPr b="0" cap="none" sz="1600" i="1" strike="noStrike" u="none">
              <a:solidFill>
                <a:schemeClr val="lt1"/>
              </a:solidFill>
              <a:latin typeface="Public Sans"/>
              <a:ea typeface="Public Sans"/>
              <a:cs typeface="Public Sans"/>
              <a:sym typeface="Public Sans"/>
            </a:endParaRPr>
          </a:p>
        </p:txBody>
      </p:sp>
      <p:sp>
        <p:nvSpPr>
          <p:cNvPr id="1048898" name="Google Shape;296;p248"/>
          <p:cNvSpPr/>
          <p:nvPr/>
        </p:nvSpPr>
        <p:spPr>
          <a:xfrm>
            <a:off x="4949846" y="1739452"/>
            <a:ext cx="840827" cy="1856806"/>
          </a:xfrm>
          <a:prstGeom prst="roundRect">
            <a:avLst>
              <a:gd name="adj" fmla="val 11078"/>
            </a:avLst>
          </a:prstGeom>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8899" name="Google Shape;297;p248"/>
          <p:cNvSpPr/>
          <p:nvPr/>
        </p:nvSpPr>
        <p:spPr>
          <a:xfrm>
            <a:off x="5373397" y="1739452"/>
            <a:ext cx="3360175" cy="1856806"/>
          </a:xfrm>
          <a:prstGeom prst="rect"/>
          <a:solidFill>
            <a:srgbClr val="F2F2F2"/>
          </a:solidFill>
          <a:ln w="9525" cap="flat" cmpd="sng">
            <a:solidFill>
              <a:srgbClr val="D8D8D8"/>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dk1"/>
              </a:solidFill>
              <a:latin typeface="Public Sans"/>
              <a:ea typeface="Public Sans"/>
              <a:cs typeface="Public Sans"/>
              <a:sym typeface="Public Sans"/>
            </a:endParaRPr>
          </a:p>
        </p:txBody>
      </p:sp>
      <p:sp>
        <p:nvSpPr>
          <p:cNvPr id="1048900" name="Google Shape;298;p248"/>
          <p:cNvSpPr txBox="1"/>
          <p:nvPr/>
        </p:nvSpPr>
        <p:spPr>
          <a:xfrm>
            <a:off x="4941990" y="2498578"/>
            <a:ext cx="449772" cy="338554"/>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600"/>
              <a:buFont typeface="Arial"/>
              <a:buNone/>
            </a:pPr>
            <a:r>
              <a:rPr b="1" cap="none" sz="1600" i="1" lang="en-US" strike="noStrike" u="none">
                <a:solidFill>
                  <a:schemeClr val="lt1"/>
                </a:solidFill>
                <a:latin typeface="Public Sans"/>
                <a:ea typeface="Public Sans"/>
                <a:cs typeface="Public Sans"/>
                <a:sym typeface="Public Sans"/>
              </a:rPr>
              <a:t>2</a:t>
            </a:r>
            <a:endParaRPr b="0" cap="none" sz="1600" i="1" strike="noStrike" u="none">
              <a:solidFill>
                <a:schemeClr val="lt1"/>
              </a:solidFill>
              <a:latin typeface="Public Sans"/>
              <a:ea typeface="Public Sans"/>
              <a:cs typeface="Public Sans"/>
              <a:sym typeface="Public Sans"/>
            </a:endParaRPr>
          </a:p>
        </p:txBody>
      </p:sp>
      <p:sp>
        <p:nvSpPr>
          <p:cNvPr id="1048901" name="Google Shape;299;p248"/>
          <p:cNvSpPr txBox="1">
            <a:spLocks noGrp="1"/>
          </p:cNvSpPr>
          <p:nvPr>
            <p:ph type="body" idx="1"/>
          </p:nvPr>
        </p:nvSpPr>
        <p:spPr>
          <a:xfrm>
            <a:off x="1086864" y="2013830"/>
            <a:ext cx="3027937" cy="1308050"/>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02" name="Google Shape;300;p248"/>
          <p:cNvSpPr txBox="1">
            <a:spLocks noGrp="1"/>
          </p:cNvSpPr>
          <p:nvPr>
            <p:ph type="body" idx="2"/>
          </p:nvPr>
        </p:nvSpPr>
        <p:spPr>
          <a:xfrm>
            <a:off x="5540602" y="2013830"/>
            <a:ext cx="3027937" cy="1308050"/>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03" name="Google Shape;301;p248"/>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04" name="Google Shape;302;p248"/>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230" name="Shape 303"/>
        <p:cNvGrpSpPr/>
        <p:nvPr/>
      </p:nvGrpSpPr>
      <p:grpSpPr>
        <a:xfrm>
          <a:off x="0" y="0"/>
          <a:ext cx="0" cy="0"/>
          <a:chOff x="0" y="0"/>
          <a:chExt cx="0" cy="0"/>
        </a:xfrm>
      </p:grpSpPr>
      <p:pic>
        <p:nvPicPr>
          <p:cNvPr id="2097215" name="Google Shape;304;p249"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cxnSp>
        <p:nvCxnSpPr>
          <p:cNvPr id="3145756" name="Google Shape;305;p249"/>
          <p:cNvCxnSpPr>
            <a:cxnSpLocks/>
          </p:cNvCxnSpPr>
          <p:nvPr/>
        </p:nvCxnSpPr>
        <p:spPr>
          <a:xfrm rot="10800000" flipH="1">
            <a:off x="0" y="2140588"/>
            <a:ext cx="9143999" cy="1"/>
          </a:xfrm>
          <a:prstGeom prst="straightConnector1"/>
          <a:noFill/>
          <a:ln w="9525" cap="flat" cmpd="sng">
            <a:solidFill>
              <a:srgbClr val="D8D8D8"/>
            </a:solidFill>
            <a:prstDash val="solid"/>
            <a:round/>
            <a:headEnd type="none" w="sm" len="sm"/>
            <a:tailEnd type="none" w="sm" len="sm"/>
          </a:ln>
        </p:spPr>
      </p:cxnSp>
      <p:grpSp>
        <p:nvGrpSpPr>
          <p:cNvPr id="231" name="Google Shape;306;p249"/>
          <p:cNvGrpSpPr/>
          <p:nvPr/>
        </p:nvGrpSpPr>
        <p:grpSpPr>
          <a:xfrm>
            <a:off x="2257341" y="1861278"/>
            <a:ext cx="560368" cy="825149"/>
            <a:chOff x="2257341" y="1871217"/>
            <a:chExt cx="560368" cy="825149"/>
          </a:xfrm>
        </p:grpSpPr>
        <p:sp>
          <p:nvSpPr>
            <p:cNvPr id="1048967" name="Google Shape;307;p249"/>
            <p:cNvSpPr/>
            <p:nvPr/>
          </p:nvSpPr>
          <p:spPr>
            <a:xfrm rot="2700000">
              <a:off x="2339405" y="1953281"/>
              <a:ext cx="396240" cy="396240"/>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968" name="Google Shape;308;p249"/>
            <p:cNvSpPr/>
            <p:nvPr/>
          </p:nvSpPr>
          <p:spPr>
            <a:xfrm rot="2700000">
              <a:off x="2339405" y="2218062"/>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cxnSp>
          <p:nvCxnSpPr>
            <p:cNvPr id="3145757" name="Google Shape;309;p249"/>
            <p:cNvCxnSpPr>
              <a:cxnSpLocks/>
            </p:cNvCxnSpPr>
            <p:nvPr/>
          </p:nvCxnSpPr>
          <p:spPr>
            <a:xfrm>
              <a:off x="2537525" y="2088797"/>
              <a:ext cx="0" cy="548435"/>
            </a:xfrm>
            <a:prstGeom prst="straightConnector1"/>
            <a:noFill/>
            <a:ln w="9525" cap="flat" cmpd="sng">
              <a:solidFill>
                <a:srgbClr val="D8D8D8"/>
              </a:solidFill>
              <a:prstDash val="solid"/>
              <a:round/>
              <a:headEnd type="none" w="sm" len="sm"/>
              <a:tailEnd type="triangle" w="med" len="med"/>
            </a:ln>
          </p:spPr>
        </p:cxnSp>
        <p:sp>
          <p:nvSpPr>
            <p:cNvPr id="1048969" name="Google Shape;310;p249"/>
            <p:cNvSpPr/>
            <p:nvPr/>
          </p:nvSpPr>
          <p:spPr>
            <a:xfrm rot="2700000">
              <a:off x="2416331" y="2138998"/>
              <a:ext cx="242388" cy="242388"/>
            </a:xfrm>
            <a:prstGeom prst="rect"/>
            <a:solidFill>
              <a:srgbClr val="8DA2DB"/>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232" name="Google Shape;311;p249"/>
          <p:cNvGrpSpPr/>
          <p:nvPr/>
        </p:nvGrpSpPr>
        <p:grpSpPr>
          <a:xfrm>
            <a:off x="6326292" y="1861278"/>
            <a:ext cx="560368" cy="825149"/>
            <a:chOff x="6326292" y="1871217"/>
            <a:chExt cx="560368" cy="825149"/>
          </a:xfrm>
        </p:grpSpPr>
        <p:sp>
          <p:nvSpPr>
            <p:cNvPr id="1048970" name="Google Shape;312;p249"/>
            <p:cNvSpPr/>
            <p:nvPr/>
          </p:nvSpPr>
          <p:spPr>
            <a:xfrm rot="2700000">
              <a:off x="6408356" y="1953281"/>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971" name="Google Shape;313;p249"/>
            <p:cNvSpPr/>
            <p:nvPr/>
          </p:nvSpPr>
          <p:spPr>
            <a:xfrm rot="2700000">
              <a:off x="6408356" y="2218062"/>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cxnSp>
          <p:nvCxnSpPr>
            <p:cNvPr id="3145758" name="Google Shape;314;p249"/>
            <p:cNvCxnSpPr>
              <a:cxnSpLocks/>
            </p:cNvCxnSpPr>
            <p:nvPr/>
          </p:nvCxnSpPr>
          <p:spPr>
            <a:xfrm>
              <a:off x="6606476" y="2088797"/>
              <a:ext cx="0" cy="548435"/>
            </a:xfrm>
            <a:prstGeom prst="straightConnector1"/>
            <a:noFill/>
            <a:ln w="9525" cap="flat" cmpd="sng">
              <a:solidFill>
                <a:srgbClr val="D8D8D8"/>
              </a:solidFill>
              <a:prstDash val="solid"/>
              <a:round/>
              <a:headEnd type="none" w="sm" len="sm"/>
              <a:tailEnd type="triangle" w="med" len="med"/>
            </a:ln>
          </p:spPr>
        </p:cxnSp>
        <p:sp>
          <p:nvSpPr>
            <p:cNvPr id="1048972" name="Google Shape;315;p249"/>
            <p:cNvSpPr/>
            <p:nvPr/>
          </p:nvSpPr>
          <p:spPr>
            <a:xfrm rot="2700000">
              <a:off x="6485282" y="2138998"/>
              <a:ext cx="242388" cy="242388"/>
            </a:xfrm>
            <a:prstGeom prst="rect"/>
            <a:solidFill>
              <a:srgbClr val="EAD1AA"/>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8973" name="Google Shape;316;p249"/>
          <p:cNvSpPr txBox="1">
            <a:spLocks noGrp="1"/>
          </p:cNvSpPr>
          <p:nvPr>
            <p:ph type="body" idx="1"/>
          </p:nvPr>
        </p:nvSpPr>
        <p:spPr>
          <a:xfrm>
            <a:off x="1082922" y="2812006"/>
            <a:ext cx="2909207" cy="32711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74" name="Google Shape;317;p249"/>
          <p:cNvSpPr txBox="1">
            <a:spLocks noGrp="1"/>
          </p:cNvSpPr>
          <p:nvPr>
            <p:ph type="body" idx="2"/>
          </p:nvPr>
        </p:nvSpPr>
        <p:spPr>
          <a:xfrm>
            <a:off x="5151872" y="2812006"/>
            <a:ext cx="2909207" cy="32711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75" name="Google Shape;318;p249"/>
          <p:cNvSpPr txBox="1">
            <a:spLocks noGrp="1"/>
          </p:cNvSpPr>
          <p:nvPr>
            <p:ph type="body" idx="3"/>
          </p:nvPr>
        </p:nvSpPr>
        <p:spPr>
          <a:xfrm>
            <a:off x="1082922" y="3207931"/>
            <a:ext cx="2909207" cy="93043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76" name="Google Shape;319;p249"/>
          <p:cNvSpPr txBox="1">
            <a:spLocks noGrp="1"/>
          </p:cNvSpPr>
          <p:nvPr>
            <p:ph type="body" idx="4"/>
          </p:nvPr>
        </p:nvSpPr>
        <p:spPr>
          <a:xfrm>
            <a:off x="5151872" y="3207931"/>
            <a:ext cx="2909207" cy="93043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77" name="Google Shape;320;p249"/>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78" name="Google Shape;321;p249"/>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431" name="Shape 322"/>
        <p:cNvGrpSpPr/>
        <p:nvPr/>
      </p:nvGrpSpPr>
      <p:grpSpPr>
        <a:xfrm>
          <a:off x="0" y="0"/>
          <a:ext cx="0" cy="0"/>
          <a:chOff x="0" y="0"/>
          <a:chExt cx="0" cy="0"/>
        </a:xfrm>
      </p:grpSpPr>
      <p:pic>
        <p:nvPicPr>
          <p:cNvPr id="2097296" name="Google Shape;323;p250"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603" name="Google Shape;324;p250"/>
          <p:cNvSpPr/>
          <p:nvPr/>
        </p:nvSpPr>
        <p:spPr>
          <a:xfrm>
            <a:off x="496108" y="1739452"/>
            <a:ext cx="840827" cy="1856806"/>
          </a:xfrm>
          <a:prstGeom prst="roundRect">
            <a:avLst>
              <a:gd name="adj" fmla="val 11078"/>
            </a:avLst>
          </a:prstGeom>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604" name="Google Shape;325;p250"/>
          <p:cNvSpPr/>
          <p:nvPr/>
        </p:nvSpPr>
        <p:spPr>
          <a:xfrm>
            <a:off x="919659" y="1739452"/>
            <a:ext cx="1944138" cy="1856806"/>
          </a:xfrm>
          <a:prstGeom prst="rect"/>
          <a:solidFill>
            <a:srgbClr val="F2F2F2"/>
          </a:solidFill>
          <a:ln w="9525" cap="flat" cmpd="sng">
            <a:solidFill>
              <a:srgbClr val="D8D8D8"/>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dk1"/>
              </a:solidFill>
              <a:latin typeface="Public Sans"/>
              <a:ea typeface="Public Sans"/>
              <a:cs typeface="Public Sans"/>
              <a:sym typeface="Public Sans"/>
            </a:endParaRPr>
          </a:p>
        </p:txBody>
      </p:sp>
      <p:sp>
        <p:nvSpPr>
          <p:cNvPr id="1049605" name="Google Shape;326;p250"/>
          <p:cNvSpPr txBox="1"/>
          <p:nvPr/>
        </p:nvSpPr>
        <p:spPr>
          <a:xfrm>
            <a:off x="488252" y="2498578"/>
            <a:ext cx="449772" cy="338554"/>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600"/>
              <a:buFont typeface="Arial"/>
              <a:buNone/>
            </a:pPr>
            <a:r>
              <a:rPr b="1" cap="none" sz="1600" i="1" lang="en-US" strike="noStrike" u="none">
                <a:solidFill>
                  <a:schemeClr val="lt1"/>
                </a:solidFill>
                <a:latin typeface="Public Sans"/>
                <a:ea typeface="Public Sans"/>
                <a:cs typeface="Public Sans"/>
                <a:sym typeface="Public Sans"/>
              </a:rPr>
              <a:t>1</a:t>
            </a:r>
            <a:endParaRPr b="0" cap="none" sz="1600" i="1" strike="noStrike" u="none">
              <a:solidFill>
                <a:schemeClr val="lt1"/>
              </a:solidFill>
              <a:latin typeface="Public Sans"/>
              <a:ea typeface="Public Sans"/>
              <a:cs typeface="Public Sans"/>
              <a:sym typeface="Public Sans"/>
            </a:endParaRPr>
          </a:p>
        </p:txBody>
      </p:sp>
      <p:sp>
        <p:nvSpPr>
          <p:cNvPr id="1049606" name="Google Shape;327;p250"/>
          <p:cNvSpPr txBox="1">
            <a:spLocks noGrp="1"/>
          </p:cNvSpPr>
          <p:nvPr>
            <p:ph type="body" idx="1"/>
          </p:nvPr>
        </p:nvSpPr>
        <p:spPr>
          <a:xfrm>
            <a:off x="1086864" y="2013830"/>
            <a:ext cx="1622141" cy="1308050"/>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07" name="Google Shape;328;p250"/>
          <p:cNvSpPr/>
          <p:nvPr/>
        </p:nvSpPr>
        <p:spPr>
          <a:xfrm>
            <a:off x="3465552" y="1739452"/>
            <a:ext cx="840827" cy="1856806"/>
          </a:xfrm>
          <a:prstGeom prst="roundRect">
            <a:avLst>
              <a:gd name="adj" fmla="val 11078"/>
            </a:avLst>
          </a:prstGeom>
          <a:solidFill>
            <a:srgbClr val="D0607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608" name="Google Shape;329;p250"/>
          <p:cNvSpPr/>
          <p:nvPr/>
        </p:nvSpPr>
        <p:spPr>
          <a:xfrm>
            <a:off x="3889103" y="1739452"/>
            <a:ext cx="1944138" cy="1856806"/>
          </a:xfrm>
          <a:prstGeom prst="rect"/>
          <a:solidFill>
            <a:srgbClr val="F2F2F2"/>
          </a:solidFill>
          <a:ln w="9525" cap="flat" cmpd="sng">
            <a:solidFill>
              <a:srgbClr val="D8D8D8"/>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dk1"/>
              </a:solidFill>
              <a:latin typeface="Public Sans"/>
              <a:ea typeface="Public Sans"/>
              <a:cs typeface="Public Sans"/>
              <a:sym typeface="Public Sans"/>
            </a:endParaRPr>
          </a:p>
        </p:txBody>
      </p:sp>
      <p:sp>
        <p:nvSpPr>
          <p:cNvPr id="1049609" name="Google Shape;330;p250"/>
          <p:cNvSpPr txBox="1"/>
          <p:nvPr/>
        </p:nvSpPr>
        <p:spPr>
          <a:xfrm>
            <a:off x="3457696" y="2498578"/>
            <a:ext cx="449772" cy="338554"/>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600"/>
              <a:buFont typeface="Arial"/>
              <a:buNone/>
            </a:pPr>
            <a:r>
              <a:rPr b="1" cap="none" sz="1600" i="1" lang="en-US" strike="noStrike" u="none">
                <a:solidFill>
                  <a:schemeClr val="lt1"/>
                </a:solidFill>
                <a:latin typeface="Public Sans"/>
                <a:ea typeface="Public Sans"/>
                <a:cs typeface="Public Sans"/>
                <a:sym typeface="Public Sans"/>
              </a:rPr>
              <a:t>2</a:t>
            </a:r>
            <a:endParaRPr b="0" cap="none" sz="1600" i="1" strike="noStrike" u="none">
              <a:solidFill>
                <a:schemeClr val="lt1"/>
              </a:solidFill>
              <a:latin typeface="Public Sans"/>
              <a:ea typeface="Public Sans"/>
              <a:cs typeface="Public Sans"/>
              <a:sym typeface="Public Sans"/>
            </a:endParaRPr>
          </a:p>
        </p:txBody>
      </p:sp>
      <p:sp>
        <p:nvSpPr>
          <p:cNvPr id="1049610" name="Google Shape;331;p250"/>
          <p:cNvSpPr txBox="1">
            <a:spLocks noGrp="1"/>
          </p:cNvSpPr>
          <p:nvPr>
            <p:ph type="body" idx="2"/>
          </p:nvPr>
        </p:nvSpPr>
        <p:spPr>
          <a:xfrm>
            <a:off x="4056308" y="2013830"/>
            <a:ext cx="1622141" cy="1308050"/>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11" name="Google Shape;332;p250"/>
          <p:cNvSpPr/>
          <p:nvPr/>
        </p:nvSpPr>
        <p:spPr>
          <a:xfrm>
            <a:off x="6434995" y="1739452"/>
            <a:ext cx="840827" cy="1856806"/>
          </a:xfrm>
          <a:prstGeom prst="roundRect">
            <a:avLst>
              <a:gd name="adj" fmla="val 11078"/>
            </a:avLst>
          </a:prstGeom>
          <a:solidFill>
            <a:srgbClr val="E094A0"/>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612" name="Google Shape;333;p250"/>
          <p:cNvSpPr/>
          <p:nvPr/>
        </p:nvSpPr>
        <p:spPr>
          <a:xfrm>
            <a:off x="6858546" y="1739452"/>
            <a:ext cx="1944138" cy="1856806"/>
          </a:xfrm>
          <a:prstGeom prst="rect"/>
          <a:solidFill>
            <a:srgbClr val="F2F2F2"/>
          </a:solidFill>
          <a:ln w="9525" cap="flat" cmpd="sng">
            <a:solidFill>
              <a:srgbClr val="D8D8D8"/>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dk1"/>
              </a:solidFill>
              <a:latin typeface="Public Sans"/>
              <a:ea typeface="Public Sans"/>
              <a:cs typeface="Public Sans"/>
              <a:sym typeface="Public Sans"/>
            </a:endParaRPr>
          </a:p>
        </p:txBody>
      </p:sp>
      <p:sp>
        <p:nvSpPr>
          <p:cNvPr id="1049613" name="Google Shape;334;p250"/>
          <p:cNvSpPr txBox="1"/>
          <p:nvPr/>
        </p:nvSpPr>
        <p:spPr>
          <a:xfrm>
            <a:off x="6427139" y="2498578"/>
            <a:ext cx="449772" cy="338554"/>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600"/>
              <a:buFont typeface="Arial"/>
              <a:buNone/>
            </a:pPr>
            <a:r>
              <a:rPr b="1" cap="none" sz="1600" i="1" lang="en-US" strike="noStrike" u="none">
                <a:solidFill>
                  <a:schemeClr val="lt1"/>
                </a:solidFill>
                <a:latin typeface="Public Sans"/>
                <a:ea typeface="Public Sans"/>
                <a:cs typeface="Public Sans"/>
                <a:sym typeface="Public Sans"/>
              </a:rPr>
              <a:t>3</a:t>
            </a:r>
            <a:endParaRPr b="0" cap="none" sz="1600" i="1" strike="noStrike" u="none">
              <a:solidFill>
                <a:schemeClr val="lt1"/>
              </a:solidFill>
              <a:latin typeface="Public Sans"/>
              <a:ea typeface="Public Sans"/>
              <a:cs typeface="Public Sans"/>
              <a:sym typeface="Public Sans"/>
            </a:endParaRPr>
          </a:p>
        </p:txBody>
      </p:sp>
      <p:sp>
        <p:nvSpPr>
          <p:cNvPr id="1049614" name="Google Shape;335;p250"/>
          <p:cNvSpPr txBox="1">
            <a:spLocks noGrp="1"/>
          </p:cNvSpPr>
          <p:nvPr>
            <p:ph type="body" idx="3"/>
          </p:nvPr>
        </p:nvSpPr>
        <p:spPr>
          <a:xfrm>
            <a:off x="7025751" y="2013830"/>
            <a:ext cx="1622141" cy="1308050"/>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15" name="Google Shape;336;p250"/>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16" name="Google Shape;337;p250"/>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318" name="Shape 338"/>
        <p:cNvGrpSpPr/>
        <p:nvPr/>
      </p:nvGrpSpPr>
      <p:grpSpPr>
        <a:xfrm>
          <a:off x="0" y="0"/>
          <a:ext cx="0" cy="0"/>
          <a:chOff x="0" y="0"/>
          <a:chExt cx="0" cy="0"/>
        </a:xfrm>
      </p:grpSpPr>
      <p:pic>
        <p:nvPicPr>
          <p:cNvPr id="2097237" name="Google Shape;339;p251"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grpSp>
        <p:nvGrpSpPr>
          <p:cNvPr id="319" name="Google Shape;340;p251"/>
          <p:cNvGrpSpPr/>
          <p:nvPr/>
        </p:nvGrpSpPr>
        <p:grpSpPr>
          <a:xfrm>
            <a:off x="0" y="2399230"/>
            <a:ext cx="9144001" cy="2349751"/>
            <a:chOff x="0" y="2182920"/>
            <a:chExt cx="9144001" cy="2349751"/>
          </a:xfrm>
        </p:grpSpPr>
        <p:sp>
          <p:nvSpPr>
            <p:cNvPr id="1049220" name="Google Shape;341;p251"/>
            <p:cNvSpPr/>
            <p:nvPr/>
          </p:nvSpPr>
          <p:spPr>
            <a:xfrm>
              <a:off x="0" y="2689734"/>
              <a:ext cx="9144001" cy="1842937"/>
            </a:xfrm>
            <a:prstGeom prst="rect"/>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320" name="Google Shape;342;p251"/>
            <p:cNvGrpSpPr/>
            <p:nvPr/>
          </p:nvGrpSpPr>
          <p:grpSpPr>
            <a:xfrm>
              <a:off x="1229347" y="2182920"/>
              <a:ext cx="6685306" cy="1002265"/>
              <a:chOff x="976268" y="2064936"/>
              <a:chExt cx="6685306" cy="1002265"/>
            </a:xfrm>
          </p:grpSpPr>
          <p:sp>
            <p:nvSpPr>
              <p:cNvPr id="1049221" name="Google Shape;343;p251"/>
              <p:cNvSpPr/>
              <p:nvPr/>
            </p:nvSpPr>
            <p:spPr>
              <a:xfrm>
                <a:off x="976268" y="2064936"/>
                <a:ext cx="1002265" cy="1002265"/>
              </a:xfrm>
              <a:prstGeom prst="ellipse"/>
              <a:solidFill>
                <a:srgbClr val="F2F2F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222" name="Google Shape;344;p251"/>
              <p:cNvSpPr/>
              <p:nvPr/>
            </p:nvSpPr>
            <p:spPr>
              <a:xfrm>
                <a:off x="3817789" y="2064936"/>
                <a:ext cx="1002265" cy="1002265"/>
              </a:xfrm>
              <a:prstGeom prst="ellipse"/>
              <a:solidFill>
                <a:srgbClr val="F2F2F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223" name="Google Shape;345;p251"/>
              <p:cNvSpPr/>
              <p:nvPr/>
            </p:nvSpPr>
            <p:spPr>
              <a:xfrm>
                <a:off x="6659309" y="2064936"/>
                <a:ext cx="1002265" cy="1002265"/>
              </a:xfrm>
              <a:prstGeom prst="ellipse"/>
              <a:solidFill>
                <a:srgbClr val="F2F2F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grpSp>
      <p:sp>
        <p:nvSpPr>
          <p:cNvPr id="1049224" name="Google Shape;346;p251"/>
          <p:cNvSpPr txBox="1">
            <a:spLocks noGrp="1"/>
          </p:cNvSpPr>
          <p:nvPr>
            <p:ph type="body" idx="1"/>
          </p:nvPr>
        </p:nvSpPr>
        <p:spPr>
          <a:xfrm>
            <a:off x="2419641" y="1132884"/>
            <a:ext cx="4304716" cy="586800"/>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500"/>
              <a:buFont typeface="Public Sans"/>
              <a:buNone/>
              <a:defRPr b="0" cap="none" sz="1500" i="1"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225" name="Google Shape;347;p251"/>
          <p:cNvSpPr txBox="1">
            <a:spLocks noGrp="1"/>
          </p:cNvSpPr>
          <p:nvPr>
            <p:ph type="body" idx="2"/>
          </p:nvPr>
        </p:nvSpPr>
        <p:spPr>
          <a:xfrm>
            <a:off x="54894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226" name="Google Shape;348;p251"/>
          <p:cNvSpPr txBox="1">
            <a:spLocks noGrp="1"/>
          </p:cNvSpPr>
          <p:nvPr>
            <p:ph type="body" idx="3"/>
          </p:nvPr>
        </p:nvSpPr>
        <p:spPr>
          <a:xfrm>
            <a:off x="339046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227" name="Google Shape;349;p251"/>
          <p:cNvSpPr txBox="1">
            <a:spLocks noGrp="1"/>
          </p:cNvSpPr>
          <p:nvPr>
            <p:ph type="body" idx="4"/>
          </p:nvPr>
        </p:nvSpPr>
        <p:spPr>
          <a:xfrm>
            <a:off x="623198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228" name="Google Shape;350;p251"/>
          <p:cNvSpPr>
            <a:spLocks noGrp="1"/>
          </p:cNvSpPr>
          <p:nvPr>
            <p:ph type="pic" idx="5"/>
          </p:nvPr>
        </p:nvSpPr>
        <p:spPr>
          <a:xfrm>
            <a:off x="1460973" y="2631002"/>
            <a:ext cx="539010" cy="538720"/>
          </a:xfrm>
          <a:prstGeom prst="rect"/>
          <a:noFill/>
          <a:ln>
            <a:noFill/>
          </a:ln>
        </p:spPr>
      </p:sp>
      <p:sp>
        <p:nvSpPr>
          <p:cNvPr id="1049229" name="Google Shape;351;p251"/>
          <p:cNvSpPr>
            <a:spLocks noGrp="1"/>
          </p:cNvSpPr>
          <p:nvPr>
            <p:ph type="pic" idx="6"/>
          </p:nvPr>
        </p:nvSpPr>
        <p:spPr>
          <a:xfrm>
            <a:off x="4302493" y="2631002"/>
            <a:ext cx="539010" cy="538720"/>
          </a:xfrm>
          <a:prstGeom prst="rect"/>
          <a:noFill/>
          <a:ln>
            <a:noFill/>
          </a:ln>
        </p:spPr>
      </p:sp>
      <p:sp>
        <p:nvSpPr>
          <p:cNvPr id="1049230" name="Google Shape;352;p251"/>
          <p:cNvSpPr>
            <a:spLocks noGrp="1"/>
          </p:cNvSpPr>
          <p:nvPr>
            <p:ph type="pic" idx="7"/>
          </p:nvPr>
        </p:nvSpPr>
        <p:spPr>
          <a:xfrm>
            <a:off x="7144013" y="2631002"/>
            <a:ext cx="539010" cy="538720"/>
          </a:xfrm>
          <a:prstGeom prst="rect"/>
          <a:noFill/>
          <a:ln>
            <a:noFill/>
          </a:ln>
        </p:spPr>
      </p:sp>
      <p:sp>
        <p:nvSpPr>
          <p:cNvPr id="1049231" name="Google Shape;353;p251"/>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32" name="Google Shape;354;p251"/>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45" name="Shape 22"/>
        <p:cNvGrpSpPr/>
        <p:nvPr/>
      </p:nvGrpSpPr>
      <p:grpSpPr>
        <a:xfrm>
          <a:off x="0" y="0"/>
          <a:ext cx="0" cy="0"/>
          <a:chOff x="0" y="0"/>
          <a:chExt cx="0" cy="0"/>
        </a:xfrm>
      </p:grpSpPr>
      <p:pic>
        <p:nvPicPr>
          <p:cNvPr id="2097157" name="Google Shape;23;p282"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607" name="Google Shape;24;p282"/>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08" name="Google Shape;25;p282"/>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146" name="Google Shape;26;p282"/>
          <p:cNvGrpSpPr/>
          <p:nvPr/>
        </p:nvGrpSpPr>
        <p:grpSpPr>
          <a:xfrm>
            <a:off x="2441263" y="1060409"/>
            <a:ext cx="4259386" cy="3399177"/>
            <a:chOff x="2441263" y="1068029"/>
            <a:chExt cx="4259386" cy="3399177"/>
          </a:xfrm>
        </p:grpSpPr>
        <p:pic>
          <p:nvPicPr>
            <p:cNvPr id="2097158" name="Google Shape;27;p282" descr="Icon  Description automatically generated"/>
            <p:cNvPicPr preferRelativeResize="0">
              <a:picLocks/>
            </p:cNvPicPr>
            <p:nvPr/>
          </p:nvPicPr>
          <p:blipFill rotWithShape="1">
            <a:blip xmlns:r="http://schemas.openxmlformats.org/officeDocument/2006/relationships" r:embed="rId2">
              <a:alphaModFix/>
            </a:blip>
            <a:srcRect/>
            <a:stretch>
              <a:fillRect/>
            </a:stretch>
          </p:blipFill>
          <p:spPr>
            <a:xfrm>
              <a:off x="2625376" y="1068029"/>
              <a:ext cx="3885072" cy="3371043"/>
            </a:xfrm>
            <a:prstGeom prst="rect"/>
            <a:noFill/>
            <a:ln>
              <a:noFill/>
            </a:ln>
          </p:spPr>
        </p:pic>
        <p:grpSp>
          <p:nvGrpSpPr>
            <p:cNvPr id="147" name="Google Shape;28;p282"/>
            <p:cNvGrpSpPr/>
            <p:nvPr/>
          </p:nvGrpSpPr>
          <p:grpSpPr>
            <a:xfrm>
              <a:off x="2441263" y="1089939"/>
              <a:ext cx="4259386" cy="3377267"/>
              <a:chOff x="2441263" y="1089939"/>
              <a:chExt cx="4259386" cy="3377267"/>
            </a:xfrm>
          </p:grpSpPr>
          <p:sp>
            <p:nvSpPr>
              <p:cNvPr id="1048609" name="Google Shape;29;p282"/>
              <p:cNvSpPr/>
              <p:nvPr/>
            </p:nvSpPr>
            <p:spPr>
              <a:xfrm>
                <a:off x="6618723" y="2315344"/>
                <a:ext cx="81926" cy="81926"/>
              </a:xfrm>
              <a:prstGeom prst="ellipse"/>
              <a:solidFill>
                <a:srgbClr val="BC8638"/>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10" name="Google Shape;30;p282"/>
              <p:cNvSpPr/>
              <p:nvPr/>
            </p:nvSpPr>
            <p:spPr>
              <a:xfrm>
                <a:off x="6426200" y="3567533"/>
                <a:ext cx="81926" cy="81926"/>
              </a:xfrm>
              <a:prstGeom prst="ellipse"/>
              <a:solidFill>
                <a:srgbClr val="03508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11" name="Google Shape;31;p282"/>
              <p:cNvSpPr/>
              <p:nvPr/>
            </p:nvSpPr>
            <p:spPr>
              <a:xfrm>
                <a:off x="5448688" y="4385279"/>
                <a:ext cx="81926" cy="81926"/>
              </a:xfrm>
              <a:prstGeom prst="ellipse"/>
              <a:solidFill>
                <a:srgbClr val="BC8638"/>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12" name="Google Shape;32;p282"/>
              <p:cNvSpPr/>
              <p:nvPr/>
            </p:nvSpPr>
            <p:spPr>
              <a:xfrm>
                <a:off x="6444214" y="1089939"/>
                <a:ext cx="81926" cy="81926"/>
              </a:xfrm>
              <a:prstGeom prst="ellipse"/>
              <a:solidFill>
                <a:srgbClr val="03508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13" name="Google Shape;33;p282"/>
              <p:cNvSpPr/>
              <p:nvPr/>
            </p:nvSpPr>
            <p:spPr>
              <a:xfrm>
                <a:off x="2441263" y="2315345"/>
                <a:ext cx="81926" cy="81926"/>
              </a:xfrm>
              <a:prstGeom prst="ellipse"/>
              <a:solidFill>
                <a:srgbClr val="BC8638"/>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14" name="Google Shape;34;p282"/>
              <p:cNvSpPr/>
              <p:nvPr/>
            </p:nvSpPr>
            <p:spPr>
              <a:xfrm>
                <a:off x="2619761" y="3574306"/>
                <a:ext cx="81926" cy="81926"/>
              </a:xfrm>
              <a:prstGeom prst="ellipse"/>
              <a:solidFill>
                <a:srgbClr val="03508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15" name="Google Shape;35;p282"/>
              <p:cNvSpPr/>
              <p:nvPr/>
            </p:nvSpPr>
            <p:spPr>
              <a:xfrm>
                <a:off x="3592732" y="4385280"/>
                <a:ext cx="81926" cy="81926"/>
              </a:xfrm>
              <a:prstGeom prst="ellipse"/>
              <a:solidFill>
                <a:srgbClr val="BC8638"/>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16" name="Google Shape;36;p282"/>
              <p:cNvSpPr/>
              <p:nvPr/>
            </p:nvSpPr>
            <p:spPr>
              <a:xfrm>
                <a:off x="2619761" y="1096713"/>
                <a:ext cx="81926" cy="81926"/>
              </a:xfrm>
              <a:prstGeom prst="ellipse"/>
              <a:solidFill>
                <a:srgbClr val="03508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148" name="Google Shape;37;p282"/>
            <p:cNvGrpSpPr/>
            <p:nvPr/>
          </p:nvGrpSpPr>
          <p:grpSpPr>
            <a:xfrm>
              <a:off x="3551613" y="1402488"/>
              <a:ext cx="2053983" cy="2053983"/>
              <a:chOff x="3766548" y="1602249"/>
              <a:chExt cx="2053983" cy="2053983"/>
            </a:xfrm>
          </p:grpSpPr>
          <p:sp>
            <p:nvSpPr>
              <p:cNvPr id="1048617" name="Google Shape;38;p282"/>
              <p:cNvSpPr/>
              <p:nvPr/>
            </p:nvSpPr>
            <p:spPr>
              <a:xfrm>
                <a:off x="3766548" y="1602249"/>
                <a:ext cx="2053983" cy="2053983"/>
              </a:xfrm>
              <a:prstGeom prst="ellipse"/>
              <a:solidFill>
                <a:srgbClr val="F2F2F2"/>
              </a:solidFill>
              <a:ln w="25400" cap="flat" cmpd="sng">
                <a:solidFill>
                  <a:srgbClr val="F2F2F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18" name="Google Shape;39;p282"/>
              <p:cNvSpPr/>
              <p:nvPr/>
            </p:nvSpPr>
            <p:spPr>
              <a:xfrm>
                <a:off x="3820905" y="1656606"/>
                <a:ext cx="1945269" cy="1945269"/>
              </a:xfrm>
              <a:prstGeom prst="ellipse"/>
              <a:solidFill>
                <a:schemeClr val="l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8619" name="Google Shape;40;p282"/>
          <p:cNvSpPr txBox="1">
            <a:spLocks noGrp="1"/>
          </p:cNvSpPr>
          <p:nvPr>
            <p:ph type="body" idx="1"/>
          </p:nvPr>
        </p:nvSpPr>
        <p:spPr>
          <a:xfrm>
            <a:off x="3719246" y="2264415"/>
            <a:ext cx="1714750" cy="320142"/>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20" name="Google Shape;41;p282"/>
          <p:cNvSpPr txBox="1">
            <a:spLocks noGrp="1"/>
          </p:cNvSpPr>
          <p:nvPr>
            <p:ph type="body" idx="2"/>
          </p:nvPr>
        </p:nvSpPr>
        <p:spPr>
          <a:xfrm>
            <a:off x="817135" y="961109"/>
            <a:ext cx="1714750"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21" name="Google Shape;42;p282"/>
          <p:cNvSpPr txBox="1">
            <a:spLocks noGrp="1"/>
          </p:cNvSpPr>
          <p:nvPr>
            <p:ph type="body" idx="3"/>
          </p:nvPr>
        </p:nvSpPr>
        <p:spPr>
          <a:xfrm>
            <a:off x="633920" y="2188616"/>
            <a:ext cx="1714750"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22" name="Google Shape;43;p282"/>
          <p:cNvSpPr txBox="1">
            <a:spLocks noGrp="1"/>
          </p:cNvSpPr>
          <p:nvPr>
            <p:ph type="body" idx="4"/>
          </p:nvPr>
        </p:nvSpPr>
        <p:spPr>
          <a:xfrm>
            <a:off x="803908" y="3448851"/>
            <a:ext cx="1714750"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23" name="Google Shape;44;p282"/>
          <p:cNvSpPr txBox="1">
            <a:spLocks noGrp="1"/>
          </p:cNvSpPr>
          <p:nvPr>
            <p:ph type="body" idx="5"/>
          </p:nvPr>
        </p:nvSpPr>
        <p:spPr>
          <a:xfrm>
            <a:off x="1798245" y="4258551"/>
            <a:ext cx="1714750"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24" name="Google Shape;45;p282"/>
          <p:cNvSpPr txBox="1">
            <a:spLocks noGrp="1"/>
          </p:cNvSpPr>
          <p:nvPr>
            <p:ph type="body" idx="6"/>
          </p:nvPr>
        </p:nvSpPr>
        <p:spPr>
          <a:xfrm>
            <a:off x="6615516" y="961109"/>
            <a:ext cx="1714750"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25" name="Google Shape;46;p282"/>
          <p:cNvSpPr txBox="1">
            <a:spLocks noGrp="1"/>
          </p:cNvSpPr>
          <p:nvPr>
            <p:ph type="body" idx="7"/>
          </p:nvPr>
        </p:nvSpPr>
        <p:spPr>
          <a:xfrm>
            <a:off x="6787154" y="2188616"/>
            <a:ext cx="1714750"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26" name="Google Shape;47;p282"/>
          <p:cNvSpPr txBox="1">
            <a:spLocks noGrp="1"/>
          </p:cNvSpPr>
          <p:nvPr>
            <p:ph type="body" idx="8"/>
          </p:nvPr>
        </p:nvSpPr>
        <p:spPr>
          <a:xfrm>
            <a:off x="6602289" y="3448851"/>
            <a:ext cx="1714750"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27" name="Google Shape;48;p282"/>
          <p:cNvSpPr txBox="1">
            <a:spLocks noGrp="1"/>
          </p:cNvSpPr>
          <p:nvPr>
            <p:ph type="body" idx="9"/>
          </p:nvPr>
        </p:nvSpPr>
        <p:spPr>
          <a:xfrm>
            <a:off x="5584940" y="4258551"/>
            <a:ext cx="1714750"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213" name="Shape 355"/>
        <p:cNvGrpSpPr/>
        <p:nvPr/>
      </p:nvGrpSpPr>
      <p:grpSpPr>
        <a:xfrm>
          <a:off x="0" y="0"/>
          <a:ext cx="0" cy="0"/>
          <a:chOff x="0" y="0"/>
          <a:chExt cx="0" cy="0"/>
        </a:xfrm>
      </p:grpSpPr>
      <p:pic>
        <p:nvPicPr>
          <p:cNvPr id="2097202" name="Google Shape;356;p252"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grpSp>
        <p:nvGrpSpPr>
          <p:cNvPr id="214" name="Google Shape;357;p252"/>
          <p:cNvGrpSpPr/>
          <p:nvPr/>
        </p:nvGrpSpPr>
        <p:grpSpPr>
          <a:xfrm>
            <a:off x="0" y="2399230"/>
            <a:ext cx="9144001" cy="2349751"/>
            <a:chOff x="0" y="2182920"/>
            <a:chExt cx="9144001" cy="2349751"/>
          </a:xfrm>
        </p:grpSpPr>
        <p:sp>
          <p:nvSpPr>
            <p:cNvPr id="1048905" name="Google Shape;358;p252"/>
            <p:cNvSpPr/>
            <p:nvPr/>
          </p:nvSpPr>
          <p:spPr>
            <a:xfrm>
              <a:off x="0" y="2689734"/>
              <a:ext cx="9144001" cy="1842937"/>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215" name="Google Shape;359;p252"/>
            <p:cNvGrpSpPr/>
            <p:nvPr/>
          </p:nvGrpSpPr>
          <p:grpSpPr>
            <a:xfrm>
              <a:off x="1229347" y="2182920"/>
              <a:ext cx="6685306" cy="1002265"/>
              <a:chOff x="976268" y="2064936"/>
              <a:chExt cx="6685306" cy="1002265"/>
            </a:xfrm>
          </p:grpSpPr>
          <p:sp>
            <p:nvSpPr>
              <p:cNvPr id="1048906" name="Google Shape;360;p252"/>
              <p:cNvSpPr/>
              <p:nvPr/>
            </p:nvSpPr>
            <p:spPr>
              <a:xfrm>
                <a:off x="976268" y="2064936"/>
                <a:ext cx="1002265" cy="1002265"/>
              </a:xfrm>
              <a:prstGeom prst="ellipse"/>
              <a:solidFill>
                <a:schemeClr val="lt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907" name="Google Shape;361;p252"/>
              <p:cNvSpPr/>
              <p:nvPr/>
            </p:nvSpPr>
            <p:spPr>
              <a:xfrm>
                <a:off x="3817789" y="2064936"/>
                <a:ext cx="1002265" cy="1002265"/>
              </a:xfrm>
              <a:prstGeom prst="ellipse"/>
              <a:solidFill>
                <a:schemeClr val="lt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908" name="Google Shape;362;p252"/>
              <p:cNvSpPr/>
              <p:nvPr/>
            </p:nvSpPr>
            <p:spPr>
              <a:xfrm>
                <a:off x="6659309" y="2064936"/>
                <a:ext cx="1002265" cy="1002265"/>
              </a:xfrm>
              <a:prstGeom prst="ellipse"/>
              <a:solidFill>
                <a:schemeClr val="lt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grpSp>
      <p:sp>
        <p:nvSpPr>
          <p:cNvPr id="1048909" name="Google Shape;363;p252"/>
          <p:cNvSpPr txBox="1">
            <a:spLocks noGrp="1"/>
          </p:cNvSpPr>
          <p:nvPr>
            <p:ph type="body" idx="1"/>
          </p:nvPr>
        </p:nvSpPr>
        <p:spPr>
          <a:xfrm>
            <a:off x="2419641" y="1132884"/>
            <a:ext cx="4304716" cy="586800"/>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500"/>
              <a:buFont typeface="Public Sans"/>
              <a:buNone/>
              <a:defRPr b="0" cap="none" sz="1500" i="1"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910" name="Google Shape;364;p252"/>
          <p:cNvSpPr txBox="1">
            <a:spLocks noGrp="1"/>
          </p:cNvSpPr>
          <p:nvPr>
            <p:ph type="body" idx="2"/>
          </p:nvPr>
        </p:nvSpPr>
        <p:spPr>
          <a:xfrm>
            <a:off x="54894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911" name="Google Shape;365;p252"/>
          <p:cNvSpPr txBox="1">
            <a:spLocks noGrp="1"/>
          </p:cNvSpPr>
          <p:nvPr>
            <p:ph type="body" idx="3"/>
          </p:nvPr>
        </p:nvSpPr>
        <p:spPr>
          <a:xfrm>
            <a:off x="339046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912" name="Google Shape;366;p252"/>
          <p:cNvSpPr txBox="1">
            <a:spLocks noGrp="1"/>
          </p:cNvSpPr>
          <p:nvPr>
            <p:ph type="body" idx="4"/>
          </p:nvPr>
        </p:nvSpPr>
        <p:spPr>
          <a:xfrm>
            <a:off x="623198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913" name="Google Shape;367;p252"/>
          <p:cNvSpPr>
            <a:spLocks noGrp="1"/>
          </p:cNvSpPr>
          <p:nvPr>
            <p:ph type="pic" idx="5"/>
          </p:nvPr>
        </p:nvSpPr>
        <p:spPr>
          <a:xfrm>
            <a:off x="1460973" y="2631002"/>
            <a:ext cx="539010" cy="538720"/>
          </a:xfrm>
          <a:prstGeom prst="rect"/>
          <a:noFill/>
          <a:ln>
            <a:noFill/>
          </a:ln>
        </p:spPr>
      </p:sp>
      <p:sp>
        <p:nvSpPr>
          <p:cNvPr id="1048914" name="Google Shape;368;p252"/>
          <p:cNvSpPr>
            <a:spLocks noGrp="1"/>
          </p:cNvSpPr>
          <p:nvPr>
            <p:ph type="pic" idx="6"/>
          </p:nvPr>
        </p:nvSpPr>
        <p:spPr>
          <a:xfrm>
            <a:off x="4302493" y="2631002"/>
            <a:ext cx="539010" cy="538720"/>
          </a:xfrm>
          <a:prstGeom prst="rect"/>
          <a:noFill/>
          <a:ln>
            <a:noFill/>
          </a:ln>
        </p:spPr>
      </p:sp>
      <p:sp>
        <p:nvSpPr>
          <p:cNvPr id="1048915" name="Google Shape;369;p252"/>
          <p:cNvSpPr>
            <a:spLocks noGrp="1"/>
          </p:cNvSpPr>
          <p:nvPr>
            <p:ph type="pic" idx="7"/>
          </p:nvPr>
        </p:nvSpPr>
        <p:spPr>
          <a:xfrm>
            <a:off x="7144013" y="2631002"/>
            <a:ext cx="539010" cy="538720"/>
          </a:xfrm>
          <a:prstGeom prst="rect"/>
          <a:noFill/>
          <a:ln>
            <a:noFill/>
          </a:ln>
        </p:spPr>
      </p:sp>
      <p:sp>
        <p:nvSpPr>
          <p:cNvPr id="1048916" name="Google Shape;370;p252"/>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17" name="Google Shape;371;p252"/>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350" name="Shape 372"/>
        <p:cNvGrpSpPr/>
        <p:nvPr/>
      </p:nvGrpSpPr>
      <p:grpSpPr>
        <a:xfrm>
          <a:off x="0" y="0"/>
          <a:ext cx="0" cy="0"/>
          <a:chOff x="0" y="0"/>
          <a:chExt cx="0" cy="0"/>
        </a:xfrm>
      </p:grpSpPr>
      <p:pic>
        <p:nvPicPr>
          <p:cNvPr id="2097251" name="Google Shape;373;p253"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grpSp>
        <p:nvGrpSpPr>
          <p:cNvPr id="351" name="Google Shape;374;p253"/>
          <p:cNvGrpSpPr/>
          <p:nvPr/>
        </p:nvGrpSpPr>
        <p:grpSpPr>
          <a:xfrm>
            <a:off x="0" y="2399230"/>
            <a:ext cx="9144001" cy="2349751"/>
            <a:chOff x="0" y="2182920"/>
            <a:chExt cx="9144001" cy="2349751"/>
          </a:xfrm>
        </p:grpSpPr>
        <p:sp>
          <p:nvSpPr>
            <p:cNvPr id="1049344" name="Google Shape;375;p253"/>
            <p:cNvSpPr/>
            <p:nvPr/>
          </p:nvSpPr>
          <p:spPr>
            <a:xfrm>
              <a:off x="0" y="2689734"/>
              <a:ext cx="9144001" cy="1842937"/>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352" name="Google Shape;376;p253"/>
            <p:cNvGrpSpPr/>
            <p:nvPr/>
          </p:nvGrpSpPr>
          <p:grpSpPr>
            <a:xfrm>
              <a:off x="1229347" y="2182920"/>
              <a:ext cx="6685306" cy="1002265"/>
              <a:chOff x="976268" y="2064936"/>
              <a:chExt cx="6685306" cy="1002265"/>
            </a:xfrm>
          </p:grpSpPr>
          <p:sp>
            <p:nvSpPr>
              <p:cNvPr id="1049345" name="Google Shape;377;p253"/>
              <p:cNvSpPr/>
              <p:nvPr/>
            </p:nvSpPr>
            <p:spPr>
              <a:xfrm>
                <a:off x="976268" y="2064936"/>
                <a:ext cx="1002265" cy="1002265"/>
              </a:xfrm>
              <a:prstGeom prst="ellipse"/>
              <a:solidFill>
                <a:schemeClr val="lt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346" name="Google Shape;378;p253"/>
              <p:cNvSpPr/>
              <p:nvPr/>
            </p:nvSpPr>
            <p:spPr>
              <a:xfrm>
                <a:off x="3817789" y="2064936"/>
                <a:ext cx="1002265" cy="1002265"/>
              </a:xfrm>
              <a:prstGeom prst="ellipse"/>
              <a:solidFill>
                <a:schemeClr val="lt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347" name="Google Shape;379;p253"/>
              <p:cNvSpPr/>
              <p:nvPr/>
            </p:nvSpPr>
            <p:spPr>
              <a:xfrm>
                <a:off x="6659309" y="2064936"/>
                <a:ext cx="1002265" cy="1002265"/>
              </a:xfrm>
              <a:prstGeom prst="ellipse"/>
              <a:solidFill>
                <a:schemeClr val="lt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grpSp>
      <p:sp>
        <p:nvSpPr>
          <p:cNvPr id="1049348" name="Google Shape;380;p253"/>
          <p:cNvSpPr txBox="1">
            <a:spLocks noGrp="1"/>
          </p:cNvSpPr>
          <p:nvPr>
            <p:ph type="body" idx="1"/>
          </p:nvPr>
        </p:nvSpPr>
        <p:spPr>
          <a:xfrm>
            <a:off x="2419641" y="1132884"/>
            <a:ext cx="4304716" cy="586800"/>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500"/>
              <a:buFont typeface="Public Sans"/>
              <a:buNone/>
              <a:defRPr b="0" cap="none" sz="1500" i="1"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349" name="Google Shape;381;p253"/>
          <p:cNvSpPr txBox="1">
            <a:spLocks noGrp="1"/>
          </p:cNvSpPr>
          <p:nvPr>
            <p:ph type="body" idx="2"/>
          </p:nvPr>
        </p:nvSpPr>
        <p:spPr>
          <a:xfrm>
            <a:off x="54894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350" name="Google Shape;382;p253"/>
          <p:cNvSpPr txBox="1">
            <a:spLocks noGrp="1"/>
          </p:cNvSpPr>
          <p:nvPr>
            <p:ph type="body" idx="3"/>
          </p:nvPr>
        </p:nvSpPr>
        <p:spPr>
          <a:xfrm>
            <a:off x="339046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351" name="Google Shape;383;p253"/>
          <p:cNvSpPr txBox="1">
            <a:spLocks noGrp="1"/>
          </p:cNvSpPr>
          <p:nvPr>
            <p:ph type="body" idx="4"/>
          </p:nvPr>
        </p:nvSpPr>
        <p:spPr>
          <a:xfrm>
            <a:off x="623198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352" name="Google Shape;384;p253"/>
          <p:cNvSpPr>
            <a:spLocks noGrp="1"/>
          </p:cNvSpPr>
          <p:nvPr>
            <p:ph type="pic" idx="5"/>
          </p:nvPr>
        </p:nvSpPr>
        <p:spPr>
          <a:xfrm>
            <a:off x="1460973" y="2631002"/>
            <a:ext cx="539010" cy="538720"/>
          </a:xfrm>
          <a:prstGeom prst="rect"/>
          <a:noFill/>
          <a:ln>
            <a:noFill/>
          </a:ln>
        </p:spPr>
      </p:sp>
      <p:sp>
        <p:nvSpPr>
          <p:cNvPr id="1049353" name="Google Shape;385;p253"/>
          <p:cNvSpPr>
            <a:spLocks noGrp="1"/>
          </p:cNvSpPr>
          <p:nvPr>
            <p:ph type="pic" idx="6"/>
          </p:nvPr>
        </p:nvSpPr>
        <p:spPr>
          <a:xfrm>
            <a:off x="4302493" y="2631002"/>
            <a:ext cx="539010" cy="538720"/>
          </a:xfrm>
          <a:prstGeom prst="rect"/>
          <a:noFill/>
          <a:ln>
            <a:noFill/>
          </a:ln>
        </p:spPr>
      </p:sp>
      <p:sp>
        <p:nvSpPr>
          <p:cNvPr id="1049354" name="Google Shape;386;p253"/>
          <p:cNvSpPr>
            <a:spLocks noGrp="1"/>
          </p:cNvSpPr>
          <p:nvPr>
            <p:ph type="pic" idx="7"/>
          </p:nvPr>
        </p:nvSpPr>
        <p:spPr>
          <a:xfrm>
            <a:off x="7144013" y="2631002"/>
            <a:ext cx="539010" cy="538720"/>
          </a:xfrm>
          <a:prstGeom prst="rect"/>
          <a:noFill/>
          <a:ln>
            <a:noFill/>
          </a:ln>
        </p:spPr>
      </p:sp>
      <p:sp>
        <p:nvSpPr>
          <p:cNvPr id="1049355" name="Google Shape;387;p253"/>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56" name="Google Shape;388;p253"/>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87" name="Shape 389"/>
        <p:cNvGrpSpPr/>
        <p:nvPr/>
      </p:nvGrpSpPr>
      <p:grpSpPr>
        <a:xfrm>
          <a:off x="0" y="0"/>
          <a:ext cx="0" cy="0"/>
          <a:chOff x="0" y="0"/>
          <a:chExt cx="0" cy="0"/>
        </a:xfrm>
      </p:grpSpPr>
      <p:pic>
        <p:nvPicPr>
          <p:cNvPr id="2097187" name="Google Shape;390;p254"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grpSp>
        <p:nvGrpSpPr>
          <p:cNvPr id="188" name="Google Shape;391;p254"/>
          <p:cNvGrpSpPr/>
          <p:nvPr/>
        </p:nvGrpSpPr>
        <p:grpSpPr>
          <a:xfrm>
            <a:off x="0" y="2399230"/>
            <a:ext cx="9144001" cy="2349751"/>
            <a:chOff x="0" y="2182920"/>
            <a:chExt cx="9144001" cy="2349751"/>
          </a:xfrm>
        </p:grpSpPr>
        <p:sp>
          <p:nvSpPr>
            <p:cNvPr id="1048798" name="Google Shape;392;p254"/>
            <p:cNvSpPr/>
            <p:nvPr/>
          </p:nvSpPr>
          <p:spPr>
            <a:xfrm>
              <a:off x="0" y="2689734"/>
              <a:ext cx="9144001" cy="1842937"/>
            </a:xfrm>
            <a:prstGeom prst="rect"/>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189" name="Google Shape;393;p254"/>
            <p:cNvGrpSpPr/>
            <p:nvPr/>
          </p:nvGrpSpPr>
          <p:grpSpPr>
            <a:xfrm>
              <a:off x="1229347" y="2182920"/>
              <a:ext cx="6685306" cy="1002265"/>
              <a:chOff x="976268" y="2064936"/>
              <a:chExt cx="6685306" cy="1002265"/>
            </a:xfrm>
          </p:grpSpPr>
          <p:sp>
            <p:nvSpPr>
              <p:cNvPr id="1048799" name="Google Shape;394;p254"/>
              <p:cNvSpPr/>
              <p:nvPr/>
            </p:nvSpPr>
            <p:spPr>
              <a:xfrm>
                <a:off x="976268" y="2064936"/>
                <a:ext cx="1002265" cy="1002265"/>
              </a:xfrm>
              <a:prstGeom prst="ellipse"/>
              <a:solidFill>
                <a:schemeClr val="lt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800" name="Google Shape;395;p254"/>
              <p:cNvSpPr/>
              <p:nvPr/>
            </p:nvSpPr>
            <p:spPr>
              <a:xfrm>
                <a:off x="3817789" y="2064936"/>
                <a:ext cx="1002265" cy="1002265"/>
              </a:xfrm>
              <a:prstGeom prst="ellipse"/>
              <a:solidFill>
                <a:schemeClr val="lt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801" name="Google Shape;396;p254"/>
              <p:cNvSpPr/>
              <p:nvPr/>
            </p:nvSpPr>
            <p:spPr>
              <a:xfrm>
                <a:off x="6659309" y="2064936"/>
                <a:ext cx="1002265" cy="1002265"/>
              </a:xfrm>
              <a:prstGeom prst="ellipse"/>
              <a:solidFill>
                <a:schemeClr val="lt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grpSp>
      <p:sp>
        <p:nvSpPr>
          <p:cNvPr id="1048802" name="Google Shape;397;p254"/>
          <p:cNvSpPr txBox="1">
            <a:spLocks noGrp="1"/>
          </p:cNvSpPr>
          <p:nvPr>
            <p:ph type="body" idx="1"/>
          </p:nvPr>
        </p:nvSpPr>
        <p:spPr>
          <a:xfrm>
            <a:off x="2419641" y="1132884"/>
            <a:ext cx="4304716" cy="586800"/>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500"/>
              <a:buFont typeface="Public Sans"/>
              <a:buNone/>
              <a:defRPr b="0" cap="none" sz="1500" i="1"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03" name="Google Shape;398;p254"/>
          <p:cNvSpPr txBox="1">
            <a:spLocks noGrp="1"/>
          </p:cNvSpPr>
          <p:nvPr>
            <p:ph type="body" idx="2"/>
          </p:nvPr>
        </p:nvSpPr>
        <p:spPr>
          <a:xfrm>
            <a:off x="54894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04" name="Google Shape;399;p254"/>
          <p:cNvSpPr txBox="1">
            <a:spLocks noGrp="1"/>
          </p:cNvSpPr>
          <p:nvPr>
            <p:ph type="body" idx="3"/>
          </p:nvPr>
        </p:nvSpPr>
        <p:spPr>
          <a:xfrm>
            <a:off x="339046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05" name="Google Shape;400;p254"/>
          <p:cNvSpPr txBox="1">
            <a:spLocks noGrp="1"/>
          </p:cNvSpPr>
          <p:nvPr>
            <p:ph type="body" idx="4"/>
          </p:nvPr>
        </p:nvSpPr>
        <p:spPr>
          <a:xfrm>
            <a:off x="623198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06" name="Google Shape;401;p254"/>
          <p:cNvSpPr>
            <a:spLocks noGrp="1"/>
          </p:cNvSpPr>
          <p:nvPr>
            <p:ph type="pic" idx="5"/>
          </p:nvPr>
        </p:nvSpPr>
        <p:spPr>
          <a:xfrm>
            <a:off x="1460973" y="2631002"/>
            <a:ext cx="539010" cy="538720"/>
          </a:xfrm>
          <a:prstGeom prst="rect"/>
          <a:noFill/>
          <a:ln>
            <a:noFill/>
          </a:ln>
        </p:spPr>
      </p:sp>
      <p:sp>
        <p:nvSpPr>
          <p:cNvPr id="1048807" name="Google Shape;402;p254"/>
          <p:cNvSpPr>
            <a:spLocks noGrp="1"/>
          </p:cNvSpPr>
          <p:nvPr>
            <p:ph type="pic" idx="6"/>
          </p:nvPr>
        </p:nvSpPr>
        <p:spPr>
          <a:xfrm>
            <a:off x="4302493" y="2631002"/>
            <a:ext cx="539010" cy="538720"/>
          </a:xfrm>
          <a:prstGeom prst="rect"/>
          <a:noFill/>
          <a:ln>
            <a:noFill/>
          </a:ln>
        </p:spPr>
      </p:sp>
      <p:sp>
        <p:nvSpPr>
          <p:cNvPr id="1048808" name="Google Shape;403;p254"/>
          <p:cNvSpPr>
            <a:spLocks noGrp="1"/>
          </p:cNvSpPr>
          <p:nvPr>
            <p:ph type="pic" idx="7"/>
          </p:nvPr>
        </p:nvSpPr>
        <p:spPr>
          <a:xfrm>
            <a:off x="7144013" y="2631002"/>
            <a:ext cx="539010" cy="538720"/>
          </a:xfrm>
          <a:prstGeom prst="rect"/>
          <a:noFill/>
          <a:ln>
            <a:noFill/>
          </a:ln>
        </p:spPr>
      </p:sp>
      <p:sp>
        <p:nvSpPr>
          <p:cNvPr id="1048809" name="Google Shape;404;p25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10" name="Google Shape;405;p254"/>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287" name="Shape 406"/>
        <p:cNvGrpSpPr/>
        <p:nvPr/>
      </p:nvGrpSpPr>
      <p:grpSpPr>
        <a:xfrm>
          <a:off x="0" y="0"/>
          <a:ext cx="0" cy="0"/>
          <a:chOff x="0" y="0"/>
          <a:chExt cx="0" cy="0"/>
        </a:xfrm>
      </p:grpSpPr>
      <p:pic>
        <p:nvPicPr>
          <p:cNvPr id="2097228" name="Google Shape;407;p255"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128" name="Google Shape;408;p255"/>
          <p:cNvSpPr/>
          <p:nvPr/>
        </p:nvSpPr>
        <p:spPr>
          <a:xfrm>
            <a:off x="0" y="2091264"/>
            <a:ext cx="9144000" cy="2197931"/>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89" name="Google Shape;409;p255"/>
          <p:cNvCxnSpPr>
            <a:cxnSpLocks/>
          </p:cNvCxnSpPr>
          <p:nvPr/>
        </p:nvCxnSpPr>
        <p:spPr>
          <a:xfrm>
            <a:off x="0" y="2098885"/>
            <a:ext cx="9144000" cy="0"/>
          </a:xfrm>
          <a:prstGeom prst="straightConnector1"/>
          <a:noFill/>
          <a:ln w="28575" cap="flat" cmpd="sng">
            <a:solidFill>
              <a:srgbClr val="8AC8EE"/>
            </a:solidFill>
            <a:prstDash val="solid"/>
            <a:round/>
            <a:headEnd type="none" w="sm" len="sm"/>
            <a:tailEnd type="none" w="sm" len="sm"/>
          </a:ln>
        </p:spPr>
      </p:cxnSp>
      <p:sp>
        <p:nvSpPr>
          <p:cNvPr id="1049129" name="Google Shape;410;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130" name="Google Shape;411;p255"/>
          <p:cNvSpPr txBox="1">
            <a:spLocks noGrp="1"/>
          </p:cNvSpPr>
          <p:nvPr>
            <p:ph type="body" idx="1"/>
          </p:nvPr>
        </p:nvSpPr>
        <p:spPr>
          <a:xfrm>
            <a:off x="374566" y="2723926"/>
            <a:ext cx="2381646" cy="320677"/>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31" name="Google Shape;412;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132" name="Google Shape;413;p255"/>
          <p:cNvSpPr txBox="1">
            <a:spLocks noGrp="1"/>
          </p:cNvSpPr>
          <p:nvPr>
            <p:ph type="body" idx="2"/>
          </p:nvPr>
        </p:nvSpPr>
        <p:spPr>
          <a:xfrm>
            <a:off x="3381178" y="2723926"/>
            <a:ext cx="2381646" cy="320677"/>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33" name="Google Shape;414;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134" name="Google Shape;415;p255"/>
          <p:cNvSpPr txBox="1">
            <a:spLocks noGrp="1"/>
          </p:cNvSpPr>
          <p:nvPr>
            <p:ph type="body" idx="3"/>
          </p:nvPr>
        </p:nvSpPr>
        <p:spPr>
          <a:xfrm>
            <a:off x="6387789" y="2723926"/>
            <a:ext cx="2381646" cy="320677"/>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35" name="Google Shape;416;p255"/>
          <p:cNvSpPr>
            <a:spLocks noGrp="1"/>
          </p:cNvSpPr>
          <p:nvPr>
            <p:ph type="pic" idx="4"/>
          </p:nvPr>
        </p:nvSpPr>
        <p:spPr>
          <a:xfrm>
            <a:off x="1324089" y="1830915"/>
            <a:ext cx="482600" cy="482600"/>
          </a:xfrm>
          <a:prstGeom prst="rect"/>
          <a:noFill/>
          <a:ln>
            <a:noFill/>
          </a:ln>
        </p:spPr>
      </p:sp>
      <p:sp>
        <p:nvSpPr>
          <p:cNvPr id="1049136" name="Google Shape;417;p255"/>
          <p:cNvSpPr>
            <a:spLocks noGrp="1"/>
          </p:cNvSpPr>
          <p:nvPr>
            <p:ph type="pic" idx="5"/>
          </p:nvPr>
        </p:nvSpPr>
        <p:spPr>
          <a:xfrm>
            <a:off x="4330701" y="1830915"/>
            <a:ext cx="482600" cy="482600"/>
          </a:xfrm>
          <a:prstGeom prst="rect"/>
          <a:noFill/>
          <a:ln>
            <a:noFill/>
          </a:ln>
        </p:spPr>
      </p:sp>
      <p:sp>
        <p:nvSpPr>
          <p:cNvPr id="1049137" name="Google Shape;418;p255"/>
          <p:cNvSpPr>
            <a:spLocks noGrp="1"/>
          </p:cNvSpPr>
          <p:nvPr>
            <p:ph type="pic" idx="6"/>
          </p:nvPr>
        </p:nvSpPr>
        <p:spPr>
          <a:xfrm>
            <a:off x="7337312" y="1830915"/>
            <a:ext cx="482600" cy="482600"/>
          </a:xfrm>
          <a:prstGeom prst="rect"/>
          <a:noFill/>
          <a:ln>
            <a:noFill/>
          </a:ln>
        </p:spPr>
      </p:sp>
      <p:sp>
        <p:nvSpPr>
          <p:cNvPr id="1049138" name="Google Shape;419;p255"/>
          <p:cNvSpPr txBox="1">
            <a:spLocks noGrp="1"/>
          </p:cNvSpPr>
          <p:nvPr>
            <p:ph type="body" idx="7"/>
          </p:nvPr>
        </p:nvSpPr>
        <p:spPr>
          <a:xfrm>
            <a:off x="374566" y="3119852"/>
            <a:ext cx="2381646" cy="82055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39" name="Google Shape;420;p255"/>
          <p:cNvSpPr txBox="1">
            <a:spLocks noGrp="1"/>
          </p:cNvSpPr>
          <p:nvPr>
            <p:ph type="body" idx="8"/>
          </p:nvPr>
        </p:nvSpPr>
        <p:spPr>
          <a:xfrm>
            <a:off x="3381178" y="3119852"/>
            <a:ext cx="2381646" cy="82055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40" name="Google Shape;421;p255"/>
          <p:cNvSpPr txBox="1">
            <a:spLocks noGrp="1"/>
          </p:cNvSpPr>
          <p:nvPr>
            <p:ph type="body" idx="9"/>
          </p:nvPr>
        </p:nvSpPr>
        <p:spPr>
          <a:xfrm>
            <a:off x="6387789" y="3119852"/>
            <a:ext cx="2381646" cy="82055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41" name="Google Shape;422;p255"/>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42" name="Google Shape;423;p255"/>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474" name="Shape 424"/>
        <p:cNvGrpSpPr/>
        <p:nvPr/>
      </p:nvGrpSpPr>
      <p:grpSpPr>
        <a:xfrm>
          <a:off x="0" y="0"/>
          <a:ext cx="0" cy="0"/>
          <a:chOff x="0" y="0"/>
          <a:chExt cx="0" cy="0"/>
        </a:xfrm>
      </p:grpSpPr>
      <p:pic>
        <p:nvPicPr>
          <p:cNvPr id="2097306" name="Google Shape;425;p256"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756" name="Google Shape;426;p256"/>
          <p:cNvSpPr/>
          <p:nvPr/>
        </p:nvSpPr>
        <p:spPr>
          <a:xfrm>
            <a:off x="0" y="2091264"/>
            <a:ext cx="9144000" cy="2197931"/>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869" name="Google Shape;427;p256"/>
          <p:cNvCxnSpPr>
            <a:cxnSpLocks/>
          </p:cNvCxnSpPr>
          <p:nvPr/>
        </p:nvCxnSpPr>
        <p:spPr>
          <a:xfrm>
            <a:off x="0" y="2098885"/>
            <a:ext cx="9144000" cy="0"/>
          </a:xfrm>
          <a:prstGeom prst="straightConnector1"/>
          <a:noFill/>
          <a:ln w="28575" cap="flat" cmpd="sng">
            <a:solidFill>
              <a:schemeClr val="lt2"/>
            </a:solidFill>
            <a:prstDash val="solid"/>
            <a:round/>
            <a:headEnd type="none" w="sm" len="sm"/>
            <a:tailEnd type="none" w="sm" len="sm"/>
          </a:ln>
        </p:spPr>
      </p:cxnSp>
      <p:sp>
        <p:nvSpPr>
          <p:cNvPr id="1049757" name="Google Shape;428;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758" name="Google Shape;429;p256"/>
          <p:cNvSpPr txBox="1">
            <a:spLocks noGrp="1"/>
          </p:cNvSpPr>
          <p:nvPr>
            <p:ph type="body" idx="1"/>
          </p:nvPr>
        </p:nvSpPr>
        <p:spPr>
          <a:xfrm>
            <a:off x="374566" y="2723926"/>
            <a:ext cx="2381646" cy="320677"/>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59" name="Google Shape;430;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760" name="Google Shape;431;p256"/>
          <p:cNvSpPr txBox="1">
            <a:spLocks noGrp="1"/>
          </p:cNvSpPr>
          <p:nvPr>
            <p:ph type="body" idx="2"/>
          </p:nvPr>
        </p:nvSpPr>
        <p:spPr>
          <a:xfrm>
            <a:off x="3381178" y="2723926"/>
            <a:ext cx="2381646" cy="320677"/>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61" name="Google Shape;432;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762" name="Google Shape;433;p256"/>
          <p:cNvSpPr txBox="1">
            <a:spLocks noGrp="1"/>
          </p:cNvSpPr>
          <p:nvPr>
            <p:ph type="body" idx="3"/>
          </p:nvPr>
        </p:nvSpPr>
        <p:spPr>
          <a:xfrm>
            <a:off x="6387789" y="2723926"/>
            <a:ext cx="2381646" cy="320677"/>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63" name="Google Shape;434;p256"/>
          <p:cNvSpPr>
            <a:spLocks noGrp="1"/>
          </p:cNvSpPr>
          <p:nvPr>
            <p:ph type="pic" idx="4"/>
          </p:nvPr>
        </p:nvSpPr>
        <p:spPr>
          <a:xfrm>
            <a:off x="1324089" y="1830915"/>
            <a:ext cx="482600" cy="482600"/>
          </a:xfrm>
          <a:prstGeom prst="rect"/>
          <a:noFill/>
          <a:ln>
            <a:noFill/>
          </a:ln>
        </p:spPr>
      </p:sp>
      <p:sp>
        <p:nvSpPr>
          <p:cNvPr id="1049764" name="Google Shape;435;p256"/>
          <p:cNvSpPr>
            <a:spLocks noGrp="1"/>
          </p:cNvSpPr>
          <p:nvPr>
            <p:ph type="pic" idx="5"/>
          </p:nvPr>
        </p:nvSpPr>
        <p:spPr>
          <a:xfrm>
            <a:off x="4330701" y="1830915"/>
            <a:ext cx="482600" cy="482600"/>
          </a:xfrm>
          <a:prstGeom prst="rect"/>
          <a:noFill/>
          <a:ln>
            <a:noFill/>
          </a:ln>
        </p:spPr>
      </p:sp>
      <p:sp>
        <p:nvSpPr>
          <p:cNvPr id="1049765" name="Google Shape;436;p256"/>
          <p:cNvSpPr>
            <a:spLocks noGrp="1"/>
          </p:cNvSpPr>
          <p:nvPr>
            <p:ph type="pic" idx="6"/>
          </p:nvPr>
        </p:nvSpPr>
        <p:spPr>
          <a:xfrm>
            <a:off x="7337312" y="1830915"/>
            <a:ext cx="482600" cy="482600"/>
          </a:xfrm>
          <a:prstGeom prst="rect"/>
          <a:noFill/>
          <a:ln>
            <a:noFill/>
          </a:ln>
        </p:spPr>
      </p:sp>
      <p:sp>
        <p:nvSpPr>
          <p:cNvPr id="1049766" name="Google Shape;437;p256"/>
          <p:cNvSpPr txBox="1">
            <a:spLocks noGrp="1"/>
          </p:cNvSpPr>
          <p:nvPr>
            <p:ph type="body" idx="7"/>
          </p:nvPr>
        </p:nvSpPr>
        <p:spPr>
          <a:xfrm>
            <a:off x="374566" y="3119852"/>
            <a:ext cx="2381646" cy="82055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67" name="Google Shape;438;p256"/>
          <p:cNvSpPr txBox="1">
            <a:spLocks noGrp="1"/>
          </p:cNvSpPr>
          <p:nvPr>
            <p:ph type="body" idx="8"/>
          </p:nvPr>
        </p:nvSpPr>
        <p:spPr>
          <a:xfrm>
            <a:off x="3381178" y="3119852"/>
            <a:ext cx="2381646" cy="82055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68" name="Google Shape;439;p256"/>
          <p:cNvSpPr txBox="1">
            <a:spLocks noGrp="1"/>
          </p:cNvSpPr>
          <p:nvPr>
            <p:ph type="body" idx="9"/>
          </p:nvPr>
        </p:nvSpPr>
        <p:spPr>
          <a:xfrm>
            <a:off x="6387789" y="3119852"/>
            <a:ext cx="2381646" cy="82055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69" name="Google Shape;440;p256"/>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70" name="Google Shape;441;p256"/>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238" name="Shape 442"/>
        <p:cNvGrpSpPr/>
        <p:nvPr/>
      </p:nvGrpSpPr>
      <p:grpSpPr>
        <a:xfrm>
          <a:off x="0" y="0"/>
          <a:ext cx="0" cy="0"/>
          <a:chOff x="0" y="0"/>
          <a:chExt cx="0" cy="0"/>
        </a:xfrm>
      </p:grpSpPr>
      <p:pic>
        <p:nvPicPr>
          <p:cNvPr id="2097219" name="Google Shape;443;p257"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016" name="Google Shape;444;p257"/>
          <p:cNvSpPr/>
          <p:nvPr/>
        </p:nvSpPr>
        <p:spPr>
          <a:xfrm>
            <a:off x="1369704" y="2023249"/>
            <a:ext cx="6404592" cy="45719"/>
          </a:xfrm>
          <a:prstGeom prst="rightArrow">
            <a:avLst>
              <a:gd name="adj1" fmla="val 50000"/>
              <a:gd name="adj2" fmla="val 50000"/>
            </a:avLst>
          </a:prstGeom>
          <a:solidFill>
            <a:srgbClr val="D8D8D8"/>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nvGrpSpPr>
          <p:cNvPr id="239" name="Google Shape;445;p257"/>
          <p:cNvGrpSpPr/>
          <p:nvPr/>
        </p:nvGrpSpPr>
        <p:grpSpPr>
          <a:xfrm>
            <a:off x="865742" y="1720353"/>
            <a:ext cx="7412516" cy="894818"/>
            <a:chOff x="865742" y="1720353"/>
            <a:chExt cx="7412516" cy="894818"/>
          </a:xfrm>
        </p:grpSpPr>
        <p:grpSp>
          <p:nvGrpSpPr>
            <p:cNvPr id="240" name="Google Shape;446;p257"/>
            <p:cNvGrpSpPr/>
            <p:nvPr/>
          </p:nvGrpSpPr>
          <p:grpSpPr>
            <a:xfrm>
              <a:off x="3119411" y="1720353"/>
              <a:ext cx="651510" cy="894818"/>
              <a:chOff x="2980317" y="2014294"/>
              <a:chExt cx="651510" cy="894818"/>
            </a:xfrm>
          </p:grpSpPr>
          <p:cxnSp>
            <p:nvCxnSpPr>
              <p:cNvPr id="3145767" name="Google Shape;447;p257"/>
              <p:cNvCxnSpPr>
                <a:cxnSpLocks/>
                <a:endCxn id="1049018" idx="4"/>
              </p:cNvCxnSpPr>
              <p:nvPr/>
            </p:nvCxnSpPr>
            <p:spPr>
              <a:xfrm rot="10800000">
                <a:off x="3306072" y="2595012"/>
                <a:ext cx="0" cy="314100"/>
              </a:xfrm>
              <a:prstGeom prst="straightConnector1"/>
              <a:noFill/>
              <a:ln w="9525" cap="flat" cmpd="sng">
                <a:solidFill>
                  <a:srgbClr val="BFBFBF"/>
                </a:solidFill>
                <a:prstDash val="solid"/>
                <a:round/>
                <a:headEnd type="none" w="sm" len="sm"/>
                <a:tailEnd type="none" w="sm" len="sm"/>
              </a:ln>
            </p:spPr>
          </p:cxnSp>
          <p:sp>
            <p:nvSpPr>
              <p:cNvPr id="1049017" name="Google Shape;449;p257"/>
              <p:cNvSpPr/>
              <p:nvPr/>
            </p:nvSpPr>
            <p:spPr>
              <a:xfrm>
                <a:off x="2980317" y="2014294"/>
                <a:ext cx="651510" cy="651510"/>
              </a:xfrm>
              <a:prstGeom prst="ellipse"/>
              <a:solidFill>
                <a:srgbClr val="F2F2F2"/>
              </a:solidFill>
              <a:ln w="25400" cap="flat" cmpd="sng">
                <a:solidFill>
                  <a:srgbClr val="E094A0"/>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18" name="Google Shape;448;p257"/>
              <p:cNvSpPr/>
              <p:nvPr/>
            </p:nvSpPr>
            <p:spPr>
              <a:xfrm>
                <a:off x="3051109" y="2085086"/>
                <a:ext cx="509926" cy="509926"/>
              </a:xfrm>
              <a:prstGeom prst="ellipse"/>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b="1" cap="none" sz="1400" i="0" lang="en-US" strike="noStrike" u="none">
                    <a:solidFill>
                      <a:schemeClr val="dk1"/>
                    </a:solidFill>
                    <a:latin typeface="Public Sans"/>
                    <a:ea typeface="Public Sans"/>
                    <a:cs typeface="Public Sans"/>
                    <a:sym typeface="Public Sans"/>
                  </a:rPr>
                  <a:t>2</a:t>
                </a:r>
                <a:endParaRPr b="0" cap="none" sz="1400" i="0" strike="noStrike" u="none">
                  <a:solidFill>
                    <a:srgbClr val="000000"/>
                  </a:solidFill>
                  <a:latin typeface="Arial"/>
                  <a:ea typeface="Arial"/>
                  <a:cs typeface="Arial"/>
                  <a:sym typeface="Arial"/>
                </a:endParaRPr>
              </a:p>
            </p:txBody>
          </p:sp>
        </p:grpSp>
        <p:grpSp>
          <p:nvGrpSpPr>
            <p:cNvPr id="241" name="Google Shape;450;p257"/>
            <p:cNvGrpSpPr/>
            <p:nvPr/>
          </p:nvGrpSpPr>
          <p:grpSpPr>
            <a:xfrm>
              <a:off x="5373080" y="1720353"/>
              <a:ext cx="651510" cy="894818"/>
              <a:chOff x="5071929" y="2014294"/>
              <a:chExt cx="651510" cy="894818"/>
            </a:xfrm>
          </p:grpSpPr>
          <p:cxnSp>
            <p:nvCxnSpPr>
              <p:cNvPr id="3145768" name="Google Shape;451;p257"/>
              <p:cNvCxnSpPr>
                <a:cxnSpLocks/>
                <a:endCxn id="1049020" idx="4"/>
              </p:cNvCxnSpPr>
              <p:nvPr/>
            </p:nvCxnSpPr>
            <p:spPr>
              <a:xfrm rot="10800000">
                <a:off x="5397684" y="2595012"/>
                <a:ext cx="0" cy="314100"/>
              </a:xfrm>
              <a:prstGeom prst="straightConnector1"/>
              <a:noFill/>
              <a:ln w="9525" cap="flat" cmpd="sng">
                <a:solidFill>
                  <a:srgbClr val="BFBFBF"/>
                </a:solidFill>
                <a:prstDash val="solid"/>
                <a:round/>
                <a:headEnd type="none" w="sm" len="sm"/>
                <a:tailEnd type="none" w="sm" len="sm"/>
              </a:ln>
            </p:spPr>
          </p:cxnSp>
          <p:sp>
            <p:nvSpPr>
              <p:cNvPr id="1049019" name="Google Shape;453;p257"/>
              <p:cNvSpPr/>
              <p:nvPr/>
            </p:nvSpPr>
            <p:spPr>
              <a:xfrm>
                <a:off x="5071929" y="2014294"/>
                <a:ext cx="651510" cy="651510"/>
              </a:xfrm>
              <a:prstGeom prst="ellipse"/>
              <a:solidFill>
                <a:srgbClr val="F2F2F2"/>
              </a:solid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20" name="Google Shape;452;p257"/>
              <p:cNvSpPr/>
              <p:nvPr/>
            </p:nvSpPr>
            <p:spPr>
              <a:xfrm>
                <a:off x="5142721" y="2085086"/>
                <a:ext cx="509926" cy="509926"/>
              </a:xfrm>
              <a:prstGeom prst="ellipse"/>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b="1" cap="none" sz="1400" i="0" lang="en-US" strike="noStrike" u="none">
                    <a:solidFill>
                      <a:schemeClr val="dk1"/>
                    </a:solidFill>
                    <a:latin typeface="Public Sans"/>
                    <a:ea typeface="Public Sans"/>
                    <a:cs typeface="Public Sans"/>
                    <a:sym typeface="Public Sans"/>
                  </a:rPr>
                  <a:t>3</a:t>
                </a:r>
                <a:endParaRPr b="0" cap="none" sz="1400" i="0" strike="noStrike" u="none">
                  <a:solidFill>
                    <a:srgbClr val="000000"/>
                  </a:solidFill>
                  <a:latin typeface="Arial"/>
                  <a:ea typeface="Arial"/>
                  <a:cs typeface="Arial"/>
                  <a:sym typeface="Arial"/>
                </a:endParaRPr>
              </a:p>
            </p:txBody>
          </p:sp>
        </p:grpSp>
        <p:grpSp>
          <p:nvGrpSpPr>
            <p:cNvPr id="242" name="Google Shape;454;p257"/>
            <p:cNvGrpSpPr/>
            <p:nvPr/>
          </p:nvGrpSpPr>
          <p:grpSpPr>
            <a:xfrm>
              <a:off x="7626748" y="1720353"/>
              <a:ext cx="651510" cy="894818"/>
              <a:chOff x="7469822" y="2014294"/>
              <a:chExt cx="651510" cy="894818"/>
            </a:xfrm>
          </p:grpSpPr>
          <p:cxnSp>
            <p:nvCxnSpPr>
              <p:cNvPr id="3145769" name="Google Shape;455;p257"/>
              <p:cNvCxnSpPr>
                <a:cxnSpLocks/>
                <a:endCxn id="1049022" idx="4"/>
              </p:cNvCxnSpPr>
              <p:nvPr/>
            </p:nvCxnSpPr>
            <p:spPr>
              <a:xfrm rot="10800000">
                <a:off x="7795577" y="2595012"/>
                <a:ext cx="0" cy="314100"/>
              </a:xfrm>
              <a:prstGeom prst="straightConnector1"/>
              <a:noFill/>
              <a:ln w="9525" cap="flat" cmpd="sng">
                <a:solidFill>
                  <a:srgbClr val="BFBFBF"/>
                </a:solidFill>
                <a:prstDash val="solid"/>
                <a:round/>
                <a:headEnd type="none" w="sm" len="sm"/>
                <a:tailEnd type="none" w="sm" len="sm"/>
              </a:ln>
            </p:spPr>
          </p:cxnSp>
          <p:sp>
            <p:nvSpPr>
              <p:cNvPr id="1049021" name="Google Shape;457;p257"/>
              <p:cNvSpPr/>
              <p:nvPr/>
            </p:nvSpPr>
            <p:spPr>
              <a:xfrm>
                <a:off x="7469822" y="2014294"/>
                <a:ext cx="651510" cy="651510"/>
              </a:xfrm>
              <a:prstGeom prst="ellipse"/>
              <a:solidFill>
                <a:srgbClr val="F2F2F2"/>
              </a:solidFill>
              <a:ln w="25400" cap="flat" cmpd="sng">
                <a:solidFill>
                  <a:srgbClr val="E094A0"/>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22" name="Google Shape;456;p257"/>
              <p:cNvSpPr/>
              <p:nvPr/>
            </p:nvSpPr>
            <p:spPr>
              <a:xfrm>
                <a:off x="7540614" y="2085086"/>
                <a:ext cx="509926" cy="509926"/>
              </a:xfrm>
              <a:prstGeom prst="ellipse"/>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b="1" cap="none" sz="1400" i="0" lang="en-US" strike="noStrike" u="none">
                    <a:solidFill>
                      <a:schemeClr val="dk1"/>
                    </a:solidFill>
                    <a:latin typeface="Public Sans"/>
                    <a:ea typeface="Public Sans"/>
                    <a:cs typeface="Public Sans"/>
                    <a:sym typeface="Public Sans"/>
                  </a:rPr>
                  <a:t>4</a:t>
                </a:r>
                <a:endParaRPr b="0" cap="none" sz="1400" i="0" strike="noStrike" u="none">
                  <a:solidFill>
                    <a:srgbClr val="000000"/>
                  </a:solidFill>
                  <a:latin typeface="Arial"/>
                  <a:ea typeface="Arial"/>
                  <a:cs typeface="Arial"/>
                  <a:sym typeface="Arial"/>
                </a:endParaRPr>
              </a:p>
            </p:txBody>
          </p:sp>
        </p:grpSp>
        <p:grpSp>
          <p:nvGrpSpPr>
            <p:cNvPr id="243" name="Google Shape;458;p257"/>
            <p:cNvGrpSpPr/>
            <p:nvPr/>
          </p:nvGrpSpPr>
          <p:grpSpPr>
            <a:xfrm>
              <a:off x="865742" y="1720353"/>
              <a:ext cx="651510" cy="894818"/>
              <a:chOff x="888704" y="2014294"/>
              <a:chExt cx="651510" cy="894818"/>
            </a:xfrm>
          </p:grpSpPr>
          <p:cxnSp>
            <p:nvCxnSpPr>
              <p:cNvPr id="3145770" name="Google Shape;459;p257"/>
              <p:cNvCxnSpPr>
                <a:cxnSpLocks/>
                <a:endCxn id="1049024" idx="4"/>
              </p:cNvCxnSpPr>
              <p:nvPr/>
            </p:nvCxnSpPr>
            <p:spPr>
              <a:xfrm rot="10800000">
                <a:off x="1214459" y="2595012"/>
                <a:ext cx="0" cy="314100"/>
              </a:xfrm>
              <a:prstGeom prst="straightConnector1"/>
              <a:noFill/>
              <a:ln w="9525" cap="flat" cmpd="sng">
                <a:solidFill>
                  <a:srgbClr val="BFBFBF"/>
                </a:solidFill>
                <a:prstDash val="solid"/>
                <a:round/>
                <a:headEnd type="none" w="sm" len="sm"/>
                <a:tailEnd type="none" w="sm" len="sm"/>
              </a:ln>
            </p:spPr>
          </p:cxnSp>
          <p:sp>
            <p:nvSpPr>
              <p:cNvPr id="1049023" name="Google Shape;461;p257"/>
              <p:cNvSpPr/>
              <p:nvPr/>
            </p:nvSpPr>
            <p:spPr>
              <a:xfrm>
                <a:off x="888704" y="2014294"/>
                <a:ext cx="651510" cy="651510"/>
              </a:xfrm>
              <a:prstGeom prst="ellipse"/>
              <a:solidFill>
                <a:srgbClr val="F2F2F2"/>
              </a:solid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24" name="Google Shape;460;p257"/>
              <p:cNvSpPr/>
              <p:nvPr/>
            </p:nvSpPr>
            <p:spPr>
              <a:xfrm>
                <a:off x="959496" y="2085086"/>
                <a:ext cx="509926" cy="509926"/>
              </a:xfrm>
              <a:prstGeom prst="ellipse"/>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b="1" cap="none" sz="1400" i="0" lang="en-US" strike="noStrike" u="none">
                    <a:solidFill>
                      <a:schemeClr val="dk1"/>
                    </a:solidFill>
                    <a:latin typeface="Public Sans"/>
                    <a:ea typeface="Public Sans"/>
                    <a:cs typeface="Public Sans"/>
                    <a:sym typeface="Public Sans"/>
                  </a:rPr>
                  <a:t>1</a:t>
                </a:r>
                <a:endParaRPr b="0" cap="none" sz="1400" i="0" strike="noStrike" u="none">
                  <a:solidFill>
                    <a:srgbClr val="000000"/>
                  </a:solidFill>
                  <a:latin typeface="Arial"/>
                  <a:ea typeface="Arial"/>
                  <a:cs typeface="Arial"/>
                  <a:sym typeface="Arial"/>
                </a:endParaRPr>
              </a:p>
            </p:txBody>
          </p:sp>
        </p:grpSp>
      </p:grpSp>
      <p:sp>
        <p:nvSpPr>
          <p:cNvPr id="1049025" name="Google Shape;462;p257"/>
          <p:cNvSpPr txBox="1">
            <a:spLocks noGrp="1"/>
          </p:cNvSpPr>
          <p:nvPr>
            <p:ph type="body" idx="1"/>
          </p:nvPr>
        </p:nvSpPr>
        <p:spPr>
          <a:xfrm>
            <a:off x="2587791" y="2800130"/>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26" name="Google Shape;463;p257"/>
          <p:cNvSpPr txBox="1">
            <a:spLocks noGrp="1"/>
          </p:cNvSpPr>
          <p:nvPr>
            <p:ph type="body" idx="2"/>
          </p:nvPr>
        </p:nvSpPr>
        <p:spPr>
          <a:xfrm>
            <a:off x="334122" y="2800130"/>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27" name="Google Shape;464;p257"/>
          <p:cNvSpPr txBox="1">
            <a:spLocks noGrp="1"/>
          </p:cNvSpPr>
          <p:nvPr>
            <p:ph type="body" idx="3"/>
          </p:nvPr>
        </p:nvSpPr>
        <p:spPr>
          <a:xfrm>
            <a:off x="4841460" y="2800130"/>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28" name="Google Shape;465;p257"/>
          <p:cNvSpPr txBox="1">
            <a:spLocks noGrp="1"/>
          </p:cNvSpPr>
          <p:nvPr>
            <p:ph type="body" idx="4"/>
          </p:nvPr>
        </p:nvSpPr>
        <p:spPr>
          <a:xfrm>
            <a:off x="7095128" y="2800130"/>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29" name="Google Shape;466;p257"/>
          <p:cNvSpPr txBox="1">
            <a:spLocks noGrp="1"/>
          </p:cNvSpPr>
          <p:nvPr>
            <p:ph type="body" idx="5"/>
          </p:nvPr>
        </p:nvSpPr>
        <p:spPr>
          <a:xfrm>
            <a:off x="2587791" y="3177201"/>
            <a:ext cx="1714750" cy="791483"/>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30" name="Google Shape;467;p257"/>
          <p:cNvSpPr txBox="1">
            <a:spLocks noGrp="1"/>
          </p:cNvSpPr>
          <p:nvPr>
            <p:ph type="body" idx="6"/>
          </p:nvPr>
        </p:nvSpPr>
        <p:spPr>
          <a:xfrm>
            <a:off x="334122" y="3177201"/>
            <a:ext cx="1714750" cy="791483"/>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31" name="Google Shape;468;p257"/>
          <p:cNvSpPr txBox="1">
            <a:spLocks noGrp="1"/>
          </p:cNvSpPr>
          <p:nvPr>
            <p:ph type="body" idx="7"/>
          </p:nvPr>
        </p:nvSpPr>
        <p:spPr>
          <a:xfrm>
            <a:off x="4841460" y="3177201"/>
            <a:ext cx="1714750" cy="791483"/>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32" name="Google Shape;469;p257"/>
          <p:cNvSpPr txBox="1">
            <a:spLocks noGrp="1"/>
          </p:cNvSpPr>
          <p:nvPr>
            <p:ph type="body" idx="8"/>
          </p:nvPr>
        </p:nvSpPr>
        <p:spPr>
          <a:xfrm>
            <a:off x="7095128" y="3177201"/>
            <a:ext cx="1714750" cy="791483"/>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33" name="Google Shape;470;p257"/>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34" name="Google Shape;471;p257"/>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435" name="Shape 472"/>
        <p:cNvGrpSpPr/>
        <p:nvPr/>
      </p:nvGrpSpPr>
      <p:grpSpPr>
        <a:xfrm>
          <a:off x="0" y="0"/>
          <a:ext cx="0" cy="0"/>
          <a:chOff x="0" y="0"/>
          <a:chExt cx="0" cy="0"/>
        </a:xfrm>
      </p:grpSpPr>
      <p:pic>
        <p:nvPicPr>
          <p:cNvPr id="2097298" name="Google Shape;473;p258"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436" name="Google Shape;474;p258"/>
          <p:cNvGrpSpPr/>
          <p:nvPr/>
        </p:nvGrpSpPr>
        <p:grpSpPr>
          <a:xfrm>
            <a:off x="1114581" y="3141131"/>
            <a:ext cx="175260" cy="1120085"/>
            <a:chOff x="973176" y="3197693"/>
            <a:chExt cx="175260" cy="1120085"/>
          </a:xfrm>
        </p:grpSpPr>
        <p:sp>
          <p:nvSpPr>
            <p:cNvPr id="1049650" name="Google Shape;475;p258"/>
            <p:cNvSpPr/>
            <p:nvPr/>
          </p:nvSpPr>
          <p:spPr>
            <a:xfrm>
              <a:off x="973176" y="3197693"/>
              <a:ext cx="175260" cy="373913"/>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853" name="Google Shape;476;p258"/>
            <p:cNvCxnSpPr>
              <a:cxnSpLocks/>
            </p:cNvCxnSpPr>
            <p:nvPr/>
          </p:nvCxnSpPr>
          <p:spPr>
            <a:xfrm>
              <a:off x="1060806" y="3403616"/>
              <a:ext cx="0" cy="914162"/>
            </a:xfrm>
            <a:prstGeom prst="straightConnector1"/>
            <a:noFill/>
            <a:ln w="12700" cap="flat" cmpd="sng">
              <a:solidFill>
                <a:schemeClr val="lt2"/>
              </a:solidFill>
              <a:prstDash val="solid"/>
              <a:round/>
              <a:headEnd type="none" w="sm" len="sm"/>
              <a:tailEnd type="none" w="sm" len="sm"/>
            </a:ln>
          </p:spPr>
        </p:cxnSp>
      </p:grpSp>
      <p:grpSp>
        <p:nvGrpSpPr>
          <p:cNvPr id="437" name="Google Shape;477;p258"/>
          <p:cNvGrpSpPr/>
          <p:nvPr/>
        </p:nvGrpSpPr>
        <p:grpSpPr>
          <a:xfrm>
            <a:off x="5033439" y="1436374"/>
            <a:ext cx="175260" cy="1120085"/>
            <a:chOff x="4892034" y="1492936"/>
            <a:chExt cx="175260" cy="1120085"/>
          </a:xfrm>
        </p:grpSpPr>
        <p:sp>
          <p:nvSpPr>
            <p:cNvPr id="1049651" name="Google Shape;478;p258"/>
            <p:cNvSpPr/>
            <p:nvPr/>
          </p:nvSpPr>
          <p:spPr>
            <a:xfrm>
              <a:off x="4892034" y="1492936"/>
              <a:ext cx="175260" cy="373913"/>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854" name="Google Shape;479;p258"/>
            <p:cNvCxnSpPr>
              <a:cxnSpLocks/>
            </p:cNvCxnSpPr>
            <p:nvPr/>
          </p:nvCxnSpPr>
          <p:spPr>
            <a:xfrm>
              <a:off x="4979664" y="1698859"/>
              <a:ext cx="0" cy="914162"/>
            </a:xfrm>
            <a:prstGeom prst="straightConnector1"/>
            <a:noFill/>
            <a:ln w="12700" cap="flat" cmpd="sng">
              <a:solidFill>
                <a:schemeClr val="lt2"/>
              </a:solidFill>
              <a:prstDash val="solid"/>
              <a:round/>
              <a:headEnd type="none" w="sm" len="sm"/>
              <a:tailEnd type="none" w="sm" len="sm"/>
            </a:ln>
          </p:spPr>
        </p:cxnSp>
      </p:grpSp>
      <p:grpSp>
        <p:nvGrpSpPr>
          <p:cNvPr id="438" name="Google Shape;480;p258"/>
          <p:cNvGrpSpPr/>
          <p:nvPr/>
        </p:nvGrpSpPr>
        <p:grpSpPr>
          <a:xfrm>
            <a:off x="1114581" y="1436374"/>
            <a:ext cx="175260" cy="1120085"/>
            <a:chOff x="973176" y="1492936"/>
            <a:chExt cx="175260" cy="1120085"/>
          </a:xfrm>
        </p:grpSpPr>
        <p:cxnSp>
          <p:nvCxnSpPr>
            <p:cNvPr id="3145855" name="Google Shape;481;p258"/>
            <p:cNvCxnSpPr>
              <a:cxnSpLocks/>
            </p:cNvCxnSpPr>
            <p:nvPr/>
          </p:nvCxnSpPr>
          <p:spPr>
            <a:xfrm>
              <a:off x="1060806" y="1698859"/>
              <a:ext cx="0" cy="914162"/>
            </a:xfrm>
            <a:prstGeom prst="straightConnector1"/>
            <a:noFill/>
            <a:ln w="12700" cap="flat" cmpd="sng">
              <a:solidFill>
                <a:schemeClr val="accent1"/>
              </a:solidFill>
              <a:prstDash val="solid"/>
              <a:round/>
              <a:headEnd type="none" w="sm" len="sm"/>
              <a:tailEnd type="none" w="sm" len="sm"/>
            </a:ln>
          </p:spPr>
        </p:cxnSp>
        <p:sp>
          <p:nvSpPr>
            <p:cNvPr id="1049652" name="Google Shape;482;p258"/>
            <p:cNvSpPr/>
            <p:nvPr/>
          </p:nvSpPr>
          <p:spPr>
            <a:xfrm>
              <a:off x="973176" y="1492936"/>
              <a:ext cx="175260" cy="373913"/>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grpSp>
      <p:grpSp>
        <p:nvGrpSpPr>
          <p:cNvPr id="439" name="Google Shape;483;p258"/>
          <p:cNvGrpSpPr/>
          <p:nvPr/>
        </p:nvGrpSpPr>
        <p:grpSpPr>
          <a:xfrm>
            <a:off x="5033439" y="3141131"/>
            <a:ext cx="175260" cy="1120085"/>
            <a:chOff x="4892034" y="3197693"/>
            <a:chExt cx="175260" cy="1120085"/>
          </a:xfrm>
        </p:grpSpPr>
        <p:cxnSp>
          <p:nvCxnSpPr>
            <p:cNvPr id="3145856" name="Google Shape;484;p258"/>
            <p:cNvCxnSpPr>
              <a:cxnSpLocks/>
            </p:cNvCxnSpPr>
            <p:nvPr/>
          </p:nvCxnSpPr>
          <p:spPr>
            <a:xfrm>
              <a:off x="4979664" y="3403616"/>
              <a:ext cx="0" cy="914162"/>
            </a:xfrm>
            <a:prstGeom prst="straightConnector1"/>
            <a:noFill/>
            <a:ln w="12700" cap="flat" cmpd="sng">
              <a:solidFill>
                <a:schemeClr val="accent1"/>
              </a:solidFill>
              <a:prstDash val="solid"/>
              <a:round/>
              <a:headEnd type="none" w="sm" len="sm"/>
              <a:tailEnd type="none" w="sm" len="sm"/>
            </a:ln>
          </p:spPr>
        </p:cxnSp>
        <p:sp>
          <p:nvSpPr>
            <p:cNvPr id="1049653" name="Google Shape;485;p258"/>
            <p:cNvSpPr/>
            <p:nvPr/>
          </p:nvSpPr>
          <p:spPr>
            <a:xfrm>
              <a:off x="4892034" y="3197693"/>
              <a:ext cx="175260" cy="373913"/>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grpSp>
      <p:sp>
        <p:nvSpPr>
          <p:cNvPr id="1049654" name="Google Shape;486;p258"/>
          <p:cNvSpPr txBox="1">
            <a:spLocks noGrp="1"/>
          </p:cNvSpPr>
          <p:nvPr>
            <p:ph type="body" idx="1"/>
          </p:nvPr>
        </p:nvSpPr>
        <p:spPr>
          <a:xfrm>
            <a:off x="1334722" y="1472343"/>
            <a:ext cx="2629745" cy="318677"/>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accen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55" name="Google Shape;487;p258"/>
          <p:cNvSpPr txBox="1">
            <a:spLocks noGrp="1"/>
          </p:cNvSpPr>
          <p:nvPr>
            <p:ph type="body" idx="2"/>
          </p:nvPr>
        </p:nvSpPr>
        <p:spPr>
          <a:xfrm>
            <a:off x="5253579" y="1472343"/>
            <a:ext cx="2629745" cy="318677"/>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56" name="Google Shape;488;p258"/>
          <p:cNvSpPr txBox="1">
            <a:spLocks noGrp="1"/>
          </p:cNvSpPr>
          <p:nvPr>
            <p:ph type="body" idx="3"/>
          </p:nvPr>
        </p:nvSpPr>
        <p:spPr>
          <a:xfrm>
            <a:off x="1334722" y="3177100"/>
            <a:ext cx="2629745" cy="318677"/>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57" name="Google Shape;489;p258"/>
          <p:cNvSpPr txBox="1">
            <a:spLocks noGrp="1"/>
          </p:cNvSpPr>
          <p:nvPr>
            <p:ph type="body" idx="4"/>
          </p:nvPr>
        </p:nvSpPr>
        <p:spPr>
          <a:xfrm>
            <a:off x="5253579" y="3177100"/>
            <a:ext cx="2629745" cy="318677"/>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accen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58" name="Google Shape;490;p258"/>
          <p:cNvSpPr txBox="1">
            <a:spLocks noGrp="1"/>
          </p:cNvSpPr>
          <p:nvPr>
            <p:ph type="body" idx="5"/>
          </p:nvPr>
        </p:nvSpPr>
        <p:spPr>
          <a:xfrm>
            <a:off x="1334722" y="1886477"/>
            <a:ext cx="2629745" cy="318677"/>
          </a:xfrm>
          <a:prstGeom prst="rect"/>
          <a:noFill/>
          <a:ln>
            <a:noFill/>
          </a:ln>
        </p:spPr>
        <p:txBody>
          <a:bodyPr anchor="t" anchorCtr="0" bIns="45700" lIns="90000"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59" name="Google Shape;491;p258"/>
          <p:cNvSpPr txBox="1">
            <a:spLocks noGrp="1"/>
          </p:cNvSpPr>
          <p:nvPr>
            <p:ph type="body" idx="6"/>
          </p:nvPr>
        </p:nvSpPr>
        <p:spPr>
          <a:xfrm>
            <a:off x="5253579" y="1886477"/>
            <a:ext cx="2629745" cy="318677"/>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60" name="Google Shape;492;p258"/>
          <p:cNvSpPr txBox="1">
            <a:spLocks noGrp="1"/>
          </p:cNvSpPr>
          <p:nvPr>
            <p:ph type="body" idx="7"/>
          </p:nvPr>
        </p:nvSpPr>
        <p:spPr>
          <a:xfrm>
            <a:off x="1334722" y="3591234"/>
            <a:ext cx="2629745" cy="318677"/>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61" name="Google Shape;493;p258"/>
          <p:cNvSpPr txBox="1">
            <a:spLocks noGrp="1"/>
          </p:cNvSpPr>
          <p:nvPr>
            <p:ph type="body" idx="8"/>
          </p:nvPr>
        </p:nvSpPr>
        <p:spPr>
          <a:xfrm>
            <a:off x="5253579" y="3591234"/>
            <a:ext cx="2629745" cy="318677"/>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62" name="Google Shape;494;p258"/>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63" name="Google Shape;495;p258"/>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268" name="Shape 496"/>
        <p:cNvGrpSpPr/>
        <p:nvPr/>
      </p:nvGrpSpPr>
      <p:grpSpPr>
        <a:xfrm>
          <a:off x="0" y="0"/>
          <a:ext cx="0" cy="0"/>
          <a:chOff x="0" y="0"/>
          <a:chExt cx="0" cy="0"/>
        </a:xfrm>
      </p:grpSpPr>
      <p:pic>
        <p:nvPicPr>
          <p:cNvPr id="2097222" name="Google Shape;497;p259"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8000"/>
          </a:xfrm>
          <a:prstGeom prst="rect"/>
          <a:noFill/>
          <a:ln>
            <a:noFill/>
          </a:ln>
        </p:spPr>
      </p:pic>
      <p:grpSp>
        <p:nvGrpSpPr>
          <p:cNvPr id="269" name="Google Shape;498;p259"/>
          <p:cNvGrpSpPr/>
          <p:nvPr/>
        </p:nvGrpSpPr>
        <p:grpSpPr>
          <a:xfrm>
            <a:off x="270520" y="225967"/>
            <a:ext cx="175260" cy="2964623"/>
            <a:chOff x="270520" y="1140367"/>
            <a:chExt cx="175260" cy="2964623"/>
          </a:xfrm>
        </p:grpSpPr>
        <p:grpSp>
          <p:nvGrpSpPr>
            <p:cNvPr id="270" name="Google Shape;499;p259"/>
            <p:cNvGrpSpPr/>
            <p:nvPr/>
          </p:nvGrpSpPr>
          <p:grpSpPr>
            <a:xfrm>
              <a:off x="270520" y="2780648"/>
              <a:ext cx="175260" cy="1324342"/>
              <a:chOff x="129115" y="2837210"/>
              <a:chExt cx="175260" cy="1324342"/>
            </a:xfrm>
          </p:grpSpPr>
          <p:sp>
            <p:nvSpPr>
              <p:cNvPr id="1049091" name="Google Shape;500;p259"/>
              <p:cNvSpPr/>
              <p:nvPr/>
            </p:nvSpPr>
            <p:spPr>
              <a:xfrm>
                <a:off x="129115" y="2837210"/>
                <a:ext cx="175260" cy="373913"/>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80" name="Google Shape;501;p259"/>
              <p:cNvCxnSpPr>
                <a:cxnSpLocks/>
              </p:cNvCxnSpPr>
              <p:nvPr/>
            </p:nvCxnSpPr>
            <p:spPr>
              <a:xfrm>
                <a:off x="216745" y="3048709"/>
                <a:ext cx="0" cy="1112843"/>
              </a:xfrm>
              <a:prstGeom prst="straightConnector1"/>
              <a:noFill/>
              <a:ln w="12700" cap="flat" cmpd="sng">
                <a:solidFill>
                  <a:schemeClr val="lt2"/>
                </a:solidFill>
                <a:prstDash val="solid"/>
                <a:round/>
                <a:headEnd type="none" w="sm" len="sm"/>
                <a:tailEnd type="none" w="sm" len="sm"/>
              </a:ln>
            </p:spPr>
          </p:cxnSp>
        </p:grpSp>
        <p:grpSp>
          <p:nvGrpSpPr>
            <p:cNvPr id="271" name="Google Shape;502;p259"/>
            <p:cNvGrpSpPr/>
            <p:nvPr/>
          </p:nvGrpSpPr>
          <p:grpSpPr>
            <a:xfrm>
              <a:off x="270520" y="1140367"/>
              <a:ext cx="175260" cy="1310953"/>
              <a:chOff x="129115" y="1196929"/>
              <a:chExt cx="175260" cy="1310953"/>
            </a:xfrm>
          </p:grpSpPr>
          <p:cxnSp>
            <p:nvCxnSpPr>
              <p:cNvPr id="3145781" name="Google Shape;503;p259"/>
              <p:cNvCxnSpPr>
                <a:cxnSpLocks/>
              </p:cNvCxnSpPr>
              <p:nvPr/>
            </p:nvCxnSpPr>
            <p:spPr>
              <a:xfrm>
                <a:off x="216745" y="1402852"/>
                <a:ext cx="0" cy="1105030"/>
              </a:xfrm>
              <a:prstGeom prst="straightConnector1"/>
              <a:noFill/>
              <a:ln w="12700" cap="flat" cmpd="sng">
                <a:solidFill>
                  <a:schemeClr val="dk2"/>
                </a:solidFill>
                <a:prstDash val="solid"/>
                <a:round/>
                <a:headEnd type="none" w="sm" len="sm"/>
                <a:tailEnd type="none" w="sm" len="sm"/>
              </a:ln>
            </p:spPr>
          </p:cxnSp>
          <p:sp>
            <p:nvSpPr>
              <p:cNvPr id="1049092" name="Google Shape;504;p259"/>
              <p:cNvSpPr/>
              <p:nvPr/>
            </p:nvSpPr>
            <p:spPr>
              <a:xfrm>
                <a:off x="129115" y="1196929"/>
                <a:ext cx="175260" cy="373913"/>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grpSp>
      </p:grpSp>
      <p:sp>
        <p:nvSpPr>
          <p:cNvPr id="1049093" name="Google Shape;505;p259"/>
          <p:cNvSpPr txBox="1"/>
          <p:nvPr/>
        </p:nvSpPr>
        <p:spPr>
          <a:xfrm>
            <a:off x="445780" y="1901300"/>
            <a:ext cx="2629745" cy="318677"/>
          </a:xfrm>
          <a:prstGeom prst="rect"/>
          <a:no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400"/>
              <a:buFont typeface="Arial"/>
              <a:buNone/>
            </a:pPr>
            <a:r>
              <a:rPr b="1" cap="none" sz="1400" i="0" lang="en-US" strike="noStrike" u="none">
                <a:solidFill>
                  <a:schemeClr val="lt2"/>
                </a:solidFill>
                <a:latin typeface="Public Sans"/>
                <a:ea typeface="Public Sans"/>
                <a:cs typeface="Public Sans"/>
                <a:sym typeface="Public Sans"/>
              </a:rPr>
              <a:t>Task -5</a:t>
            </a:r>
            <a:endParaRPr b="0" cap="none" sz="1400" i="0" strike="noStrike" u="none">
              <a:solidFill>
                <a:srgbClr val="000000"/>
              </a:solidFill>
              <a:latin typeface="Arial"/>
              <a:ea typeface="Arial"/>
              <a:cs typeface="Arial"/>
              <a:sym typeface="Arial"/>
            </a:endParaRPr>
          </a:p>
        </p:txBody>
      </p:sp>
      <p:sp>
        <p:nvSpPr>
          <p:cNvPr id="1049094" name="Google Shape;506;p259"/>
          <p:cNvSpPr txBox="1"/>
          <p:nvPr/>
        </p:nvSpPr>
        <p:spPr>
          <a:xfrm>
            <a:off x="445779" y="237121"/>
            <a:ext cx="2629745" cy="318677"/>
          </a:xfrm>
          <a:prstGeom prst="rect"/>
          <a:no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400"/>
              <a:buFont typeface="Arial"/>
              <a:buNone/>
            </a:pPr>
            <a:r>
              <a:rPr b="1" cap="none" sz="1400" i="0" lang="en-US" strike="noStrike" u="none">
                <a:solidFill>
                  <a:schemeClr val="dk2"/>
                </a:solidFill>
                <a:latin typeface="Public Sans"/>
                <a:ea typeface="Public Sans"/>
                <a:cs typeface="Public Sans"/>
                <a:sym typeface="Public Sans"/>
              </a:rPr>
              <a:t>Task -4</a:t>
            </a:r>
            <a:endParaRPr b="0" cap="none" sz="1400" i="0" strike="noStrike" u="none">
              <a:solidFill>
                <a:srgbClr val="000000"/>
              </a:solidFill>
              <a:latin typeface="Arial"/>
              <a:ea typeface="Arial"/>
              <a:cs typeface="Arial"/>
              <a:sym typeface="Arial"/>
            </a:endParaRPr>
          </a:p>
        </p:txBody>
      </p:sp>
      <p:sp>
        <p:nvSpPr>
          <p:cNvPr id="1049095" name="Google Shape;507;p259"/>
          <p:cNvSpPr txBox="1"/>
          <p:nvPr/>
        </p:nvSpPr>
        <p:spPr>
          <a:xfrm>
            <a:off x="489450" y="1058210"/>
            <a:ext cx="4593580" cy="318677"/>
          </a:xfrm>
          <a:prstGeom prst="rect"/>
          <a:no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200"/>
              <a:buFont typeface="Arial"/>
              <a:buNone/>
            </a:pPr>
            <a:r>
              <a:rPr b="1" cap="none" sz="1200" i="0" lang="en-US" strike="noStrike" u="none">
                <a:solidFill>
                  <a:schemeClr val="dk1"/>
                </a:solidFill>
                <a:latin typeface="Public Sans"/>
                <a:ea typeface="Public Sans"/>
                <a:cs typeface="Public Sans"/>
                <a:sym typeface="Public Sans"/>
              </a:rPr>
              <a:t>Evaluation Metric:</a:t>
            </a:r>
            <a:endParaRPr b="0" cap="none" sz="1200" i="0" strike="noStrike" u="none">
              <a:solidFill>
                <a:schemeClr val="dk1"/>
              </a:solidFill>
              <a:latin typeface="Public Sans"/>
              <a:ea typeface="Public Sans"/>
              <a:cs typeface="Public Sans"/>
              <a:sym typeface="Public Sans"/>
            </a:endParaRPr>
          </a:p>
        </p:txBody>
      </p:sp>
      <p:sp>
        <p:nvSpPr>
          <p:cNvPr id="1049096" name="Google Shape;508;p259"/>
          <p:cNvSpPr txBox="1"/>
          <p:nvPr/>
        </p:nvSpPr>
        <p:spPr>
          <a:xfrm>
            <a:off x="489450" y="2722389"/>
            <a:ext cx="4593580" cy="318677"/>
          </a:xfrm>
          <a:prstGeom prst="rect"/>
          <a:no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200"/>
              <a:buFont typeface="Arial"/>
              <a:buNone/>
            </a:pPr>
            <a:r>
              <a:rPr b="1" cap="none" sz="1200" i="0" lang="en-US" strike="noStrike" u="none">
                <a:solidFill>
                  <a:schemeClr val="dk1"/>
                </a:solidFill>
                <a:latin typeface="Public Sans"/>
                <a:ea typeface="Public Sans"/>
                <a:cs typeface="Public Sans"/>
                <a:sym typeface="Public Sans"/>
              </a:rPr>
              <a:t>Evaluation Metric:</a:t>
            </a:r>
            <a:endParaRPr b="0" cap="none" sz="1200" i="0" strike="noStrike" u="none">
              <a:solidFill>
                <a:schemeClr val="dk1"/>
              </a:solidFill>
              <a:latin typeface="Public Sans"/>
              <a:ea typeface="Public Sans"/>
              <a:cs typeface="Public Sans"/>
              <a:sym typeface="Public Sans"/>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364" name="Shape 509"/>
        <p:cNvGrpSpPr/>
        <p:nvPr/>
      </p:nvGrpSpPr>
      <p:grpSpPr>
        <a:xfrm>
          <a:off x="0" y="0"/>
          <a:ext cx="0" cy="0"/>
          <a:chOff x="0" y="0"/>
          <a:chExt cx="0" cy="0"/>
        </a:xfrm>
      </p:grpSpPr>
      <p:pic>
        <p:nvPicPr>
          <p:cNvPr id="2097262" name="Google Shape;510;p260"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8000"/>
          </a:xfrm>
          <a:prstGeom prst="rect"/>
          <a:noFill/>
          <a:ln>
            <a:noFill/>
          </a:ln>
        </p:spPr>
      </p:pic>
      <p:grpSp>
        <p:nvGrpSpPr>
          <p:cNvPr id="365" name="Google Shape;511;p260"/>
          <p:cNvGrpSpPr/>
          <p:nvPr/>
        </p:nvGrpSpPr>
        <p:grpSpPr>
          <a:xfrm>
            <a:off x="270520" y="225967"/>
            <a:ext cx="175260" cy="2964623"/>
            <a:chOff x="270520" y="1140367"/>
            <a:chExt cx="175260" cy="2964623"/>
          </a:xfrm>
        </p:grpSpPr>
        <p:grpSp>
          <p:nvGrpSpPr>
            <p:cNvPr id="366" name="Google Shape;512;p260"/>
            <p:cNvGrpSpPr/>
            <p:nvPr/>
          </p:nvGrpSpPr>
          <p:grpSpPr>
            <a:xfrm>
              <a:off x="270520" y="2780648"/>
              <a:ext cx="175260" cy="1324342"/>
              <a:chOff x="129115" y="2837210"/>
              <a:chExt cx="175260" cy="1324342"/>
            </a:xfrm>
          </p:grpSpPr>
          <p:sp>
            <p:nvSpPr>
              <p:cNvPr id="1049410" name="Google Shape;513;p260"/>
              <p:cNvSpPr/>
              <p:nvPr/>
            </p:nvSpPr>
            <p:spPr>
              <a:xfrm>
                <a:off x="129115" y="2837210"/>
                <a:ext cx="175260" cy="373913"/>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823" name="Google Shape;514;p260"/>
              <p:cNvCxnSpPr>
                <a:cxnSpLocks/>
              </p:cNvCxnSpPr>
              <p:nvPr/>
            </p:nvCxnSpPr>
            <p:spPr>
              <a:xfrm>
                <a:off x="216745" y="3048709"/>
                <a:ext cx="0" cy="1112843"/>
              </a:xfrm>
              <a:prstGeom prst="straightConnector1"/>
              <a:noFill/>
              <a:ln w="12700" cap="flat" cmpd="sng">
                <a:solidFill>
                  <a:schemeClr val="lt2"/>
                </a:solidFill>
                <a:prstDash val="solid"/>
                <a:round/>
                <a:headEnd type="none" w="sm" len="sm"/>
                <a:tailEnd type="none" w="sm" len="sm"/>
              </a:ln>
            </p:spPr>
          </p:cxnSp>
        </p:grpSp>
        <p:grpSp>
          <p:nvGrpSpPr>
            <p:cNvPr id="367" name="Google Shape;515;p260"/>
            <p:cNvGrpSpPr/>
            <p:nvPr/>
          </p:nvGrpSpPr>
          <p:grpSpPr>
            <a:xfrm>
              <a:off x="270520" y="1140367"/>
              <a:ext cx="175260" cy="1310953"/>
              <a:chOff x="129115" y="1196929"/>
              <a:chExt cx="175260" cy="1310953"/>
            </a:xfrm>
          </p:grpSpPr>
          <p:cxnSp>
            <p:nvCxnSpPr>
              <p:cNvPr id="3145824" name="Google Shape;516;p260"/>
              <p:cNvCxnSpPr>
                <a:cxnSpLocks/>
              </p:cNvCxnSpPr>
              <p:nvPr/>
            </p:nvCxnSpPr>
            <p:spPr>
              <a:xfrm>
                <a:off x="216745" y="1402852"/>
                <a:ext cx="0" cy="1105030"/>
              </a:xfrm>
              <a:prstGeom prst="straightConnector1"/>
              <a:noFill/>
              <a:ln w="12700" cap="flat" cmpd="sng">
                <a:solidFill>
                  <a:schemeClr val="dk2"/>
                </a:solidFill>
                <a:prstDash val="solid"/>
                <a:round/>
                <a:headEnd type="none" w="sm" len="sm"/>
                <a:tailEnd type="none" w="sm" len="sm"/>
              </a:ln>
            </p:spPr>
          </p:cxnSp>
          <p:sp>
            <p:nvSpPr>
              <p:cNvPr id="1049411" name="Google Shape;517;p260"/>
              <p:cNvSpPr/>
              <p:nvPr/>
            </p:nvSpPr>
            <p:spPr>
              <a:xfrm>
                <a:off x="129115" y="1196929"/>
                <a:ext cx="175260" cy="373913"/>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grpSp>
      </p:grpSp>
      <p:sp>
        <p:nvSpPr>
          <p:cNvPr id="1049412" name="Google Shape;518;p260"/>
          <p:cNvSpPr txBox="1">
            <a:spLocks noGrp="1"/>
          </p:cNvSpPr>
          <p:nvPr>
            <p:ph type="body" idx="1"/>
          </p:nvPr>
        </p:nvSpPr>
        <p:spPr>
          <a:xfrm>
            <a:off x="446700" y="298297"/>
            <a:ext cx="2629745" cy="318677"/>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13" name="Google Shape;519;p260"/>
          <p:cNvSpPr txBox="1">
            <a:spLocks noGrp="1"/>
          </p:cNvSpPr>
          <p:nvPr>
            <p:ph type="body" idx="2"/>
          </p:nvPr>
        </p:nvSpPr>
        <p:spPr>
          <a:xfrm>
            <a:off x="454281" y="1895111"/>
            <a:ext cx="2629745" cy="318677"/>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14" name="Google Shape;520;p260"/>
          <p:cNvSpPr txBox="1">
            <a:spLocks noGrp="1"/>
          </p:cNvSpPr>
          <p:nvPr>
            <p:ph type="body" idx="3"/>
          </p:nvPr>
        </p:nvSpPr>
        <p:spPr>
          <a:xfrm>
            <a:off x="446700" y="712431"/>
            <a:ext cx="2629745" cy="318677"/>
          </a:xfrm>
          <a:prstGeom prst="rect"/>
          <a:noFill/>
          <a:ln>
            <a:noFill/>
          </a:ln>
        </p:spPr>
        <p:txBody>
          <a:bodyPr anchor="t" anchorCtr="0" bIns="45700" lIns="90000"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15" name="Google Shape;521;p260"/>
          <p:cNvSpPr txBox="1">
            <a:spLocks noGrp="1"/>
          </p:cNvSpPr>
          <p:nvPr>
            <p:ph type="body" idx="4"/>
          </p:nvPr>
        </p:nvSpPr>
        <p:spPr>
          <a:xfrm>
            <a:off x="454281" y="2309245"/>
            <a:ext cx="2629745" cy="318677"/>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210" name="Shape 522"/>
        <p:cNvGrpSpPr/>
        <p:nvPr/>
      </p:nvGrpSpPr>
      <p:grpSpPr>
        <a:xfrm>
          <a:off x="0" y="0"/>
          <a:ext cx="0" cy="0"/>
          <a:chOff x="0" y="0"/>
          <a:chExt cx="0" cy="0"/>
        </a:xfrm>
      </p:grpSpPr>
      <p:pic>
        <p:nvPicPr>
          <p:cNvPr id="2097199" name="Google Shape;523;p261"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grpSp>
        <p:nvGrpSpPr>
          <p:cNvPr id="211" name="Google Shape;524;p261"/>
          <p:cNvGrpSpPr/>
          <p:nvPr/>
        </p:nvGrpSpPr>
        <p:grpSpPr>
          <a:xfrm>
            <a:off x="240067" y="2283802"/>
            <a:ext cx="8663867" cy="930794"/>
            <a:chOff x="198438" y="775483"/>
            <a:chExt cx="8634888" cy="927681"/>
          </a:xfrm>
        </p:grpSpPr>
        <p:pic>
          <p:nvPicPr>
            <p:cNvPr id="2097200" name="Google Shape;525;p261"/>
            <p:cNvPicPr preferRelativeResize="0">
              <a:picLocks/>
            </p:cNvPicPr>
            <p:nvPr/>
          </p:nvPicPr>
          <p:blipFill rotWithShape="1">
            <a:blip xmlns:r="http://schemas.openxmlformats.org/officeDocument/2006/relationships" r:embed="rId2">
              <a:alphaModFix/>
            </a:blip>
            <a:srcRect/>
            <a:stretch>
              <a:fillRect/>
            </a:stretch>
          </p:blipFill>
          <p:spPr>
            <a:xfrm>
              <a:off x="198438" y="775483"/>
              <a:ext cx="8634888" cy="927681"/>
            </a:xfrm>
            <a:prstGeom prst="rect"/>
            <a:noFill/>
            <a:ln>
              <a:noFill/>
            </a:ln>
          </p:spPr>
        </p:pic>
        <p:sp>
          <p:nvSpPr>
            <p:cNvPr id="1048885" name="Google Shape;526;p261"/>
            <p:cNvSpPr txBox="1"/>
            <p:nvPr/>
          </p:nvSpPr>
          <p:spPr>
            <a:xfrm>
              <a:off x="1373561" y="1093639"/>
              <a:ext cx="504693" cy="291369"/>
            </a:xfrm>
            <a:prstGeom prst="rect"/>
            <a:noFill/>
            <a:ln>
              <a:noFill/>
            </a:ln>
          </p:spPr>
          <p:txBody>
            <a:bodyPr anchor="ctr"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cap="none" sz="1300" i="0" lang="en-US" strike="noStrike" u="none">
                  <a:solidFill>
                    <a:schemeClr val="lt1"/>
                  </a:solidFill>
                  <a:latin typeface="Public Sans"/>
                  <a:ea typeface="Public Sans"/>
                  <a:cs typeface="Public Sans"/>
                  <a:sym typeface="Public Sans"/>
                </a:rPr>
                <a:t>1</a:t>
              </a:r>
              <a:endParaRPr b="0" cap="none" sz="1300" i="0" strike="noStrike" u="none">
                <a:solidFill>
                  <a:schemeClr val="dk1"/>
                </a:solidFill>
                <a:latin typeface="Calibri"/>
                <a:ea typeface="Calibri"/>
                <a:cs typeface="Calibri"/>
                <a:sym typeface="Calibri"/>
              </a:endParaRPr>
            </a:p>
          </p:txBody>
        </p:sp>
        <p:sp>
          <p:nvSpPr>
            <p:cNvPr id="1048886" name="Google Shape;527;p261"/>
            <p:cNvSpPr txBox="1"/>
            <p:nvPr/>
          </p:nvSpPr>
          <p:spPr>
            <a:xfrm>
              <a:off x="3315869" y="1093639"/>
              <a:ext cx="504693" cy="291369"/>
            </a:xfrm>
            <a:prstGeom prst="rect"/>
            <a:noFill/>
            <a:ln>
              <a:noFill/>
            </a:ln>
          </p:spPr>
          <p:txBody>
            <a:bodyPr anchor="ctr"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cap="none" sz="1300" i="0" lang="en-US" strike="noStrike" u="none">
                  <a:solidFill>
                    <a:schemeClr val="lt1"/>
                  </a:solidFill>
                  <a:latin typeface="Public Sans"/>
                  <a:ea typeface="Public Sans"/>
                  <a:cs typeface="Public Sans"/>
                  <a:sym typeface="Public Sans"/>
                </a:rPr>
                <a:t>2</a:t>
              </a:r>
              <a:endParaRPr b="0" cap="none" sz="1300" i="0" strike="noStrike" u="none">
                <a:solidFill>
                  <a:schemeClr val="dk1"/>
                </a:solidFill>
                <a:latin typeface="Calibri"/>
                <a:ea typeface="Calibri"/>
                <a:cs typeface="Calibri"/>
                <a:sym typeface="Calibri"/>
              </a:endParaRPr>
            </a:p>
          </p:txBody>
        </p:sp>
        <p:sp>
          <p:nvSpPr>
            <p:cNvPr id="1048887" name="Google Shape;528;p261"/>
            <p:cNvSpPr txBox="1"/>
            <p:nvPr/>
          </p:nvSpPr>
          <p:spPr>
            <a:xfrm>
              <a:off x="5225949" y="1093639"/>
              <a:ext cx="504693" cy="291369"/>
            </a:xfrm>
            <a:prstGeom prst="rect"/>
            <a:noFill/>
            <a:ln>
              <a:noFill/>
            </a:ln>
          </p:spPr>
          <p:txBody>
            <a:bodyPr anchor="ctr"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cap="none" sz="1300" i="0" lang="en-US" strike="noStrike" u="none">
                  <a:solidFill>
                    <a:schemeClr val="lt1"/>
                  </a:solidFill>
                  <a:latin typeface="Public Sans"/>
                  <a:ea typeface="Public Sans"/>
                  <a:cs typeface="Public Sans"/>
                  <a:sym typeface="Public Sans"/>
                </a:rPr>
                <a:t>3</a:t>
              </a:r>
              <a:endParaRPr b="0" cap="none" sz="1300" i="0" strike="noStrike" u="none">
                <a:solidFill>
                  <a:schemeClr val="dk1"/>
                </a:solidFill>
                <a:latin typeface="Calibri"/>
                <a:ea typeface="Calibri"/>
                <a:cs typeface="Calibri"/>
                <a:sym typeface="Calibri"/>
              </a:endParaRPr>
            </a:p>
          </p:txBody>
        </p:sp>
        <p:sp>
          <p:nvSpPr>
            <p:cNvPr id="1048888" name="Google Shape;529;p261"/>
            <p:cNvSpPr txBox="1"/>
            <p:nvPr/>
          </p:nvSpPr>
          <p:spPr>
            <a:xfrm>
              <a:off x="7168257" y="1093639"/>
              <a:ext cx="504693" cy="291369"/>
            </a:xfrm>
            <a:prstGeom prst="rect"/>
            <a:noFill/>
            <a:ln>
              <a:noFill/>
            </a:ln>
          </p:spPr>
          <p:txBody>
            <a:bodyPr anchor="ctr"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cap="none" sz="1300" i="0" lang="en-US" strike="noStrike" u="none">
                  <a:solidFill>
                    <a:schemeClr val="lt1"/>
                  </a:solidFill>
                  <a:latin typeface="Public Sans"/>
                  <a:ea typeface="Public Sans"/>
                  <a:cs typeface="Public Sans"/>
                  <a:sym typeface="Public Sans"/>
                </a:rPr>
                <a:t>4</a:t>
              </a:r>
              <a:endParaRPr b="0" cap="none" sz="1300" i="0" strike="noStrike" u="none">
                <a:solidFill>
                  <a:schemeClr val="dk1"/>
                </a:solidFill>
                <a:latin typeface="Calibri"/>
                <a:ea typeface="Calibri"/>
                <a:cs typeface="Calibri"/>
                <a:sym typeface="Calibri"/>
              </a:endParaRPr>
            </a:p>
          </p:txBody>
        </p:sp>
      </p:grpSp>
      <p:sp>
        <p:nvSpPr>
          <p:cNvPr id="1048889" name="Google Shape;530;p261"/>
          <p:cNvSpPr txBox="1">
            <a:spLocks noGrp="1"/>
          </p:cNvSpPr>
          <p:nvPr>
            <p:ph type="body" idx="1"/>
          </p:nvPr>
        </p:nvSpPr>
        <p:spPr>
          <a:xfrm>
            <a:off x="590581" y="1746274"/>
            <a:ext cx="2163492" cy="32711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90" name="Google Shape;531;p261"/>
          <p:cNvSpPr txBox="1">
            <a:spLocks noGrp="1"/>
          </p:cNvSpPr>
          <p:nvPr>
            <p:ph type="body" idx="2"/>
          </p:nvPr>
        </p:nvSpPr>
        <p:spPr>
          <a:xfrm>
            <a:off x="2539407" y="3425008"/>
            <a:ext cx="2163492" cy="32711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91" name="Google Shape;532;p261"/>
          <p:cNvSpPr txBox="1">
            <a:spLocks noGrp="1"/>
          </p:cNvSpPr>
          <p:nvPr>
            <p:ph type="body" idx="3"/>
          </p:nvPr>
        </p:nvSpPr>
        <p:spPr>
          <a:xfrm>
            <a:off x="6404724" y="3425008"/>
            <a:ext cx="2163492" cy="32711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92" name="Google Shape;533;p261"/>
          <p:cNvSpPr txBox="1">
            <a:spLocks noGrp="1"/>
          </p:cNvSpPr>
          <p:nvPr>
            <p:ph type="body" idx="4"/>
          </p:nvPr>
        </p:nvSpPr>
        <p:spPr>
          <a:xfrm>
            <a:off x="4455898" y="1746274"/>
            <a:ext cx="2163492" cy="32711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93" name="Google Shape;534;p261"/>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94" name="Google Shape;535;p261"/>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52" name="Shape 49"/>
        <p:cNvGrpSpPr/>
        <p:nvPr/>
      </p:nvGrpSpPr>
      <p:grpSpPr>
        <a:xfrm>
          <a:off x="0" y="0"/>
          <a:ext cx="0" cy="0"/>
          <a:chOff x="0" y="0"/>
          <a:chExt cx="0" cy="0"/>
        </a:xfrm>
      </p:grpSpPr>
      <p:pic>
        <p:nvPicPr>
          <p:cNvPr id="2097159" name="Google Shape;50;p217" descr="A computer on a table  Description automatically generated with medium confidence"/>
          <p:cNvPicPr preferRelativeResize="0">
            <a:picLocks/>
          </p:cNvPicPr>
          <p:nvPr/>
        </p:nvPicPr>
        <p:blipFill rotWithShape="1">
          <a:blip xmlns:r="http://schemas.openxmlformats.org/officeDocument/2006/relationships" r:embed="rId1">
            <a:alphaModFix/>
          </a:blip>
          <a:srcRect t="8552" r="1749" b="8552"/>
          <a:stretch>
            <a:fillRect/>
          </a:stretch>
        </p:blipFill>
        <p:spPr>
          <a:xfrm>
            <a:off x="-1" y="-1"/>
            <a:ext cx="9144001" cy="5143501"/>
          </a:xfrm>
          <a:prstGeom prst="rect"/>
          <a:noFill/>
          <a:ln>
            <a:noFill/>
          </a:ln>
        </p:spPr>
      </p:pic>
      <p:pic>
        <p:nvPicPr>
          <p:cNvPr id="2097160" name="Google Shape;51;p217"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8640" name="Google Shape;52;p217"/>
          <p:cNvSpPr/>
          <p:nvPr/>
        </p:nvSpPr>
        <p:spPr>
          <a:xfrm>
            <a:off x="2240495" y="1407885"/>
            <a:ext cx="4811571" cy="76670"/>
          </a:xfrm>
          <a:prstGeom prst="rect"/>
          <a:solidFill>
            <a:srgbClr val="F0C8CE"/>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pic>
        <p:nvPicPr>
          <p:cNvPr id="2097161" name="Google Shape;53;p217" descr="Shape  Description automatically generated with low confidence"/>
          <p:cNvPicPr preferRelativeResize="0">
            <a:picLocks/>
          </p:cNvPicPr>
          <p:nvPr/>
        </p:nvPicPr>
        <p:blipFill rotWithShape="1">
          <a:blip xmlns:r="http://schemas.openxmlformats.org/officeDocument/2006/relationships" r:embed="rId3">
            <a:alphaModFix/>
          </a:blip>
          <a:srcRect/>
          <a:stretch>
            <a:fillRect/>
          </a:stretch>
        </p:blipFill>
        <p:spPr>
          <a:xfrm>
            <a:off x="2692835" y="1785257"/>
            <a:ext cx="1181100" cy="1181100"/>
          </a:xfrm>
          <a:prstGeom prst="rect"/>
          <a:noFill/>
          <a:ln>
            <a:noFill/>
          </a:ln>
        </p:spPr>
      </p:pic>
      <p:sp>
        <p:nvSpPr>
          <p:cNvPr id="1048641" name="Google Shape;54;p217"/>
          <p:cNvSpPr/>
          <p:nvPr/>
        </p:nvSpPr>
        <p:spPr>
          <a:xfrm>
            <a:off x="2233323" y="613458"/>
            <a:ext cx="4818743" cy="794427"/>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642" name="Google Shape;55;p217"/>
          <p:cNvSpPr txBox="1">
            <a:spLocks noGrp="1"/>
          </p:cNvSpPr>
          <p:nvPr>
            <p:ph type="body" idx="1"/>
          </p:nvPr>
        </p:nvSpPr>
        <p:spPr>
          <a:xfrm>
            <a:off x="2634216" y="802314"/>
            <a:ext cx="4016956" cy="449263"/>
          </a:xfrm>
          <a:prstGeom prst="rect"/>
          <a:noFill/>
          <a:ln>
            <a:noFill/>
          </a:ln>
        </p:spPr>
        <p:txBody>
          <a:bodyPr anchor="ctr"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lt1"/>
              </a:buClr>
              <a:buSzPts val="1800"/>
              <a:buFont typeface="Arial"/>
              <a:buNone/>
              <a:defRPr b="1" cap="none" sz="1800" i="1"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643" name="Google Shape;56;p217"/>
          <p:cNvSpPr txBox="1">
            <a:spLocks noGrp="1"/>
          </p:cNvSpPr>
          <p:nvPr>
            <p:ph type="body" idx="2"/>
          </p:nvPr>
        </p:nvSpPr>
        <p:spPr>
          <a:xfrm>
            <a:off x="4079630" y="1996884"/>
            <a:ext cx="2722324" cy="449263"/>
          </a:xfrm>
          <a:prstGeom prst="rect"/>
          <a:noFill/>
          <a:ln>
            <a:noFill/>
          </a:ln>
        </p:spPr>
        <p:txBody>
          <a:bodyPr anchor="ctr" anchorCtr="0" bIns="45700" lIns="91425" rIns="91425" spcFirstLastPara="1" tIns="45700" wrap="square">
            <a:normAutofit/>
          </a:bodyPr>
          <a:lstStyle>
            <a:lvl1pPr algn="ctr" indent="-228600" lvl="0" marL="457200" marR="0" rtl="0">
              <a:lnSpc>
                <a:spcPct val="100000"/>
              </a:lnSpc>
              <a:spcBef>
                <a:spcPts val="0"/>
              </a:spcBef>
              <a:spcAft>
                <a:spcPts val="0"/>
              </a:spcAft>
              <a:buClr>
                <a:srgbClr val="BD8738"/>
              </a:buClr>
              <a:buSzPts val="2000"/>
              <a:buFont typeface="Arial"/>
              <a:buNone/>
              <a:defRPr b="1" cap="none" sz="1400" i="1" strike="noStrike" u="none">
                <a:solidFill>
                  <a:schemeClr val="lt2"/>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75" name="Shape 536"/>
        <p:cNvGrpSpPr/>
        <p:nvPr/>
      </p:nvGrpSpPr>
      <p:grpSpPr>
        <a:xfrm>
          <a:off x="0" y="0"/>
          <a:ext cx="0" cy="0"/>
          <a:chOff x="0" y="0"/>
          <a:chExt cx="0" cy="0"/>
        </a:xfrm>
      </p:grpSpPr>
      <p:pic>
        <p:nvPicPr>
          <p:cNvPr id="2097172" name="Google Shape;537;p262"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sp>
        <p:nvSpPr>
          <p:cNvPr id="1048743" name="Google Shape;538;p262"/>
          <p:cNvSpPr/>
          <p:nvPr/>
        </p:nvSpPr>
        <p:spPr>
          <a:xfrm>
            <a:off x="775398" y="1631221"/>
            <a:ext cx="940529" cy="940529"/>
          </a:xfrm>
          <a:prstGeom prst="ellipse"/>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744" name="Google Shape;539;p262"/>
          <p:cNvSpPr/>
          <p:nvPr/>
        </p:nvSpPr>
        <p:spPr>
          <a:xfrm>
            <a:off x="777473" y="3291039"/>
            <a:ext cx="940529" cy="940529"/>
          </a:xfrm>
          <a:prstGeom prst="ellipse"/>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745" name="Google Shape;540;p262"/>
          <p:cNvSpPr/>
          <p:nvPr/>
        </p:nvSpPr>
        <p:spPr>
          <a:xfrm>
            <a:off x="5148140" y="1631221"/>
            <a:ext cx="940529" cy="940529"/>
          </a:xfrm>
          <a:prstGeom prst="ellipse"/>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746" name="Google Shape;541;p262"/>
          <p:cNvSpPr/>
          <p:nvPr/>
        </p:nvSpPr>
        <p:spPr>
          <a:xfrm>
            <a:off x="5150215" y="3291039"/>
            <a:ext cx="940529" cy="940529"/>
          </a:xfrm>
          <a:prstGeom prst="ellipse"/>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747" name="Google Shape;542;p262"/>
          <p:cNvSpPr txBox="1">
            <a:spLocks noGrp="1"/>
          </p:cNvSpPr>
          <p:nvPr>
            <p:ph type="body" idx="1"/>
          </p:nvPr>
        </p:nvSpPr>
        <p:spPr>
          <a:xfrm>
            <a:off x="1877630" y="1703516"/>
            <a:ext cx="2237170" cy="805675"/>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400"/>
              <a:buFont typeface="Noto Sans Symbols"/>
              <a:buNone/>
              <a:defRPr b="1" cap="none" sz="1400" i="0" strike="noStrike" u="none">
                <a:solidFill>
                  <a:srgbClr val="000000"/>
                </a:solidFill>
                <a:latin typeface="Public Sans"/>
                <a:ea typeface="Public Sans"/>
                <a:cs typeface="Public Sans"/>
                <a:sym typeface="Public Sans"/>
              </a:defRPr>
            </a:lvl1pPr>
            <a:lvl2pPr algn="l" indent="-228600" lvl="1" marL="914400" marR="0" rtl="0">
              <a:lnSpc>
                <a:spcPct val="100000"/>
              </a:lnSpc>
              <a:spcBef>
                <a:spcPts val="1200"/>
              </a:spcBef>
              <a:spcAft>
                <a:spcPts val="0"/>
              </a:spcAft>
              <a:buClr>
                <a:schemeClr val="dk1"/>
              </a:buClr>
              <a:buSzPts val="1400"/>
              <a:buFont typeface="Noto Sans Symbols"/>
              <a:buNone/>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90000"/>
              </a:lnSpc>
              <a:spcBef>
                <a:spcPts val="120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9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9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748" name="Google Shape;543;p262"/>
          <p:cNvSpPr txBox="1">
            <a:spLocks noGrp="1"/>
          </p:cNvSpPr>
          <p:nvPr>
            <p:ph type="body" idx="2"/>
          </p:nvPr>
        </p:nvSpPr>
        <p:spPr>
          <a:xfrm>
            <a:off x="6243215" y="1703516"/>
            <a:ext cx="2237170" cy="805675"/>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400"/>
              <a:buFont typeface="Noto Sans Symbols"/>
              <a:buNone/>
              <a:defRPr b="1" cap="none" sz="1400" i="0" strike="noStrike" u="none">
                <a:solidFill>
                  <a:srgbClr val="000000"/>
                </a:solidFill>
                <a:latin typeface="Public Sans"/>
                <a:ea typeface="Public Sans"/>
                <a:cs typeface="Public Sans"/>
                <a:sym typeface="Public Sans"/>
              </a:defRPr>
            </a:lvl1pPr>
            <a:lvl2pPr algn="l" indent="-228600" lvl="1" marL="914400" marR="0" rtl="0">
              <a:lnSpc>
                <a:spcPct val="100000"/>
              </a:lnSpc>
              <a:spcBef>
                <a:spcPts val="1200"/>
              </a:spcBef>
              <a:spcAft>
                <a:spcPts val="0"/>
              </a:spcAft>
              <a:buClr>
                <a:schemeClr val="dk1"/>
              </a:buClr>
              <a:buSzPts val="1400"/>
              <a:buFont typeface="Noto Sans Symbols"/>
              <a:buNone/>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90000"/>
              </a:lnSpc>
              <a:spcBef>
                <a:spcPts val="120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9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9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749" name="Google Shape;544;p262"/>
          <p:cNvSpPr txBox="1">
            <a:spLocks noGrp="1"/>
          </p:cNvSpPr>
          <p:nvPr>
            <p:ph type="body" idx="3"/>
          </p:nvPr>
        </p:nvSpPr>
        <p:spPr>
          <a:xfrm>
            <a:off x="1877630" y="3365327"/>
            <a:ext cx="2237170" cy="805675"/>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400"/>
              <a:buFont typeface="Noto Sans Symbols"/>
              <a:buNone/>
              <a:defRPr b="1" cap="none" sz="1400" i="0" strike="noStrike" u="none">
                <a:solidFill>
                  <a:srgbClr val="000000"/>
                </a:solidFill>
                <a:latin typeface="Public Sans"/>
                <a:ea typeface="Public Sans"/>
                <a:cs typeface="Public Sans"/>
                <a:sym typeface="Public Sans"/>
              </a:defRPr>
            </a:lvl1pPr>
            <a:lvl2pPr algn="l" indent="-228600" lvl="1" marL="914400" marR="0" rtl="0">
              <a:lnSpc>
                <a:spcPct val="100000"/>
              </a:lnSpc>
              <a:spcBef>
                <a:spcPts val="1200"/>
              </a:spcBef>
              <a:spcAft>
                <a:spcPts val="0"/>
              </a:spcAft>
              <a:buClr>
                <a:schemeClr val="dk1"/>
              </a:buClr>
              <a:buSzPts val="1400"/>
              <a:buFont typeface="Noto Sans Symbols"/>
              <a:buNone/>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90000"/>
              </a:lnSpc>
              <a:spcBef>
                <a:spcPts val="120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9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9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750" name="Google Shape;545;p262"/>
          <p:cNvSpPr txBox="1">
            <a:spLocks noGrp="1"/>
          </p:cNvSpPr>
          <p:nvPr>
            <p:ph type="body" idx="4"/>
          </p:nvPr>
        </p:nvSpPr>
        <p:spPr>
          <a:xfrm>
            <a:off x="6243215" y="3365327"/>
            <a:ext cx="2237170" cy="805675"/>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400"/>
              <a:buFont typeface="Noto Sans Symbols"/>
              <a:buNone/>
              <a:defRPr b="1" cap="none" sz="1400" i="0" strike="noStrike" u="none">
                <a:solidFill>
                  <a:srgbClr val="000000"/>
                </a:solidFill>
                <a:latin typeface="Public Sans"/>
                <a:ea typeface="Public Sans"/>
                <a:cs typeface="Public Sans"/>
                <a:sym typeface="Public Sans"/>
              </a:defRPr>
            </a:lvl1pPr>
            <a:lvl2pPr algn="l" indent="-228600" lvl="1" marL="914400" marR="0" rtl="0">
              <a:lnSpc>
                <a:spcPct val="100000"/>
              </a:lnSpc>
              <a:spcBef>
                <a:spcPts val="1200"/>
              </a:spcBef>
              <a:spcAft>
                <a:spcPts val="0"/>
              </a:spcAft>
              <a:buClr>
                <a:schemeClr val="dk1"/>
              </a:buClr>
              <a:buSzPts val="1400"/>
              <a:buFont typeface="Noto Sans Symbols"/>
              <a:buNone/>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90000"/>
              </a:lnSpc>
              <a:spcBef>
                <a:spcPts val="120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9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90000"/>
              </a:lnSpc>
              <a:spcBef>
                <a:spcPts val="375"/>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751" name="Google Shape;546;p262"/>
          <p:cNvSpPr>
            <a:spLocks noGrp="1"/>
          </p:cNvSpPr>
          <p:nvPr>
            <p:ph type="pic" idx="5"/>
          </p:nvPr>
        </p:nvSpPr>
        <p:spPr>
          <a:xfrm>
            <a:off x="784630" y="1640956"/>
            <a:ext cx="931297" cy="930794"/>
          </a:xfrm>
          <a:prstGeom prst="rect"/>
          <a:noFill/>
          <a:ln>
            <a:noFill/>
          </a:ln>
        </p:spPr>
      </p:sp>
      <p:sp>
        <p:nvSpPr>
          <p:cNvPr id="1048752" name="Google Shape;547;p262"/>
          <p:cNvSpPr>
            <a:spLocks noGrp="1"/>
          </p:cNvSpPr>
          <p:nvPr>
            <p:ph type="pic" idx="6"/>
          </p:nvPr>
        </p:nvSpPr>
        <p:spPr>
          <a:xfrm>
            <a:off x="5150215" y="1640956"/>
            <a:ext cx="931297" cy="930794"/>
          </a:xfrm>
          <a:prstGeom prst="rect"/>
          <a:noFill/>
          <a:ln>
            <a:noFill/>
          </a:ln>
        </p:spPr>
      </p:sp>
      <p:sp>
        <p:nvSpPr>
          <p:cNvPr id="1048753" name="Google Shape;548;p262"/>
          <p:cNvSpPr>
            <a:spLocks noGrp="1"/>
          </p:cNvSpPr>
          <p:nvPr>
            <p:ph type="pic" idx="7"/>
          </p:nvPr>
        </p:nvSpPr>
        <p:spPr>
          <a:xfrm>
            <a:off x="784630" y="3302767"/>
            <a:ext cx="931297" cy="930794"/>
          </a:xfrm>
          <a:prstGeom prst="rect"/>
          <a:noFill/>
          <a:ln>
            <a:noFill/>
          </a:ln>
        </p:spPr>
      </p:sp>
      <p:sp>
        <p:nvSpPr>
          <p:cNvPr id="1048754" name="Google Shape;549;p262"/>
          <p:cNvSpPr>
            <a:spLocks noGrp="1"/>
          </p:cNvSpPr>
          <p:nvPr>
            <p:ph type="pic" idx="8"/>
          </p:nvPr>
        </p:nvSpPr>
        <p:spPr>
          <a:xfrm>
            <a:off x="5150215" y="3302767"/>
            <a:ext cx="931297" cy="930794"/>
          </a:xfrm>
          <a:prstGeom prst="rect"/>
          <a:noFill/>
          <a:ln>
            <a:noFill/>
          </a:ln>
        </p:spPr>
      </p:sp>
      <p:sp>
        <p:nvSpPr>
          <p:cNvPr id="1048755" name="Google Shape;550;p262"/>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56" name="Google Shape;551;p262"/>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358" name="Shape 552"/>
        <p:cNvGrpSpPr/>
        <p:nvPr/>
      </p:nvGrpSpPr>
      <p:grpSpPr>
        <a:xfrm>
          <a:off x="0" y="0"/>
          <a:ext cx="0" cy="0"/>
          <a:chOff x="0" y="0"/>
          <a:chExt cx="0" cy="0"/>
        </a:xfrm>
      </p:grpSpPr>
      <p:pic>
        <p:nvPicPr>
          <p:cNvPr id="2097258" name="Google Shape;553;p263"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grpSp>
        <p:nvGrpSpPr>
          <p:cNvPr id="359" name="Google Shape;554;p263"/>
          <p:cNvGrpSpPr/>
          <p:nvPr/>
        </p:nvGrpSpPr>
        <p:grpSpPr>
          <a:xfrm>
            <a:off x="0" y="2399230"/>
            <a:ext cx="9144001" cy="2349751"/>
            <a:chOff x="0" y="2182920"/>
            <a:chExt cx="9144001" cy="2349751"/>
          </a:xfrm>
        </p:grpSpPr>
        <p:sp>
          <p:nvSpPr>
            <p:cNvPr id="1049376" name="Google Shape;555;p263"/>
            <p:cNvSpPr/>
            <p:nvPr/>
          </p:nvSpPr>
          <p:spPr>
            <a:xfrm>
              <a:off x="0" y="2689734"/>
              <a:ext cx="9144001" cy="1842937"/>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360" name="Google Shape;556;p263"/>
            <p:cNvGrpSpPr/>
            <p:nvPr/>
          </p:nvGrpSpPr>
          <p:grpSpPr>
            <a:xfrm>
              <a:off x="1229347" y="2182920"/>
              <a:ext cx="6685306" cy="1002265"/>
              <a:chOff x="976268" y="2064936"/>
              <a:chExt cx="6685306" cy="1002265"/>
            </a:xfrm>
          </p:grpSpPr>
          <p:sp>
            <p:nvSpPr>
              <p:cNvPr id="1049377" name="Google Shape;557;p263"/>
              <p:cNvSpPr/>
              <p:nvPr/>
            </p:nvSpPr>
            <p:spPr>
              <a:xfrm>
                <a:off x="976268" y="2064936"/>
                <a:ext cx="1002265" cy="1002265"/>
              </a:xfrm>
              <a:prstGeom prst="ellipse"/>
              <a:solidFill>
                <a:srgbClr val="F2F2F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378" name="Google Shape;558;p263"/>
              <p:cNvSpPr/>
              <p:nvPr/>
            </p:nvSpPr>
            <p:spPr>
              <a:xfrm>
                <a:off x="3817789" y="2064936"/>
                <a:ext cx="1002265" cy="1002265"/>
              </a:xfrm>
              <a:prstGeom prst="ellipse"/>
              <a:solidFill>
                <a:srgbClr val="F2F2F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379" name="Google Shape;559;p263"/>
              <p:cNvSpPr/>
              <p:nvPr/>
            </p:nvSpPr>
            <p:spPr>
              <a:xfrm>
                <a:off x="6659309" y="2064936"/>
                <a:ext cx="1002265" cy="1002265"/>
              </a:xfrm>
              <a:prstGeom prst="ellipse"/>
              <a:solidFill>
                <a:srgbClr val="F2F2F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grpSp>
      <p:sp>
        <p:nvSpPr>
          <p:cNvPr id="1049380" name="Google Shape;560;p263"/>
          <p:cNvSpPr txBox="1">
            <a:spLocks noGrp="1"/>
          </p:cNvSpPr>
          <p:nvPr>
            <p:ph type="body" idx="1"/>
          </p:nvPr>
        </p:nvSpPr>
        <p:spPr>
          <a:xfrm>
            <a:off x="2419641" y="1132884"/>
            <a:ext cx="4304716" cy="586800"/>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500"/>
              <a:buFont typeface="Public Sans"/>
              <a:buNone/>
              <a:defRPr b="0" cap="none" sz="1500" i="1"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381" name="Google Shape;561;p263"/>
          <p:cNvSpPr txBox="1">
            <a:spLocks noGrp="1"/>
          </p:cNvSpPr>
          <p:nvPr>
            <p:ph type="body" idx="2"/>
          </p:nvPr>
        </p:nvSpPr>
        <p:spPr>
          <a:xfrm>
            <a:off x="54894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382" name="Google Shape;562;p263"/>
          <p:cNvSpPr txBox="1">
            <a:spLocks noGrp="1"/>
          </p:cNvSpPr>
          <p:nvPr>
            <p:ph type="body" idx="3"/>
          </p:nvPr>
        </p:nvSpPr>
        <p:spPr>
          <a:xfrm>
            <a:off x="339046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383" name="Google Shape;563;p263"/>
          <p:cNvSpPr txBox="1">
            <a:spLocks noGrp="1"/>
          </p:cNvSpPr>
          <p:nvPr>
            <p:ph type="body" idx="4"/>
          </p:nvPr>
        </p:nvSpPr>
        <p:spPr>
          <a:xfrm>
            <a:off x="6231984" y="3678716"/>
            <a:ext cx="2363068" cy="729656"/>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lt1"/>
              </a:buClr>
              <a:buSzPts val="1500"/>
              <a:buFont typeface="Public Sans"/>
              <a:buNone/>
              <a:defRPr b="0" cap="none" sz="14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384" name="Google Shape;564;p263"/>
          <p:cNvSpPr>
            <a:spLocks noGrp="1"/>
          </p:cNvSpPr>
          <p:nvPr>
            <p:ph type="pic" idx="5"/>
          </p:nvPr>
        </p:nvSpPr>
        <p:spPr>
          <a:xfrm>
            <a:off x="1460973" y="2631002"/>
            <a:ext cx="539010" cy="538720"/>
          </a:xfrm>
          <a:prstGeom prst="rect"/>
          <a:noFill/>
          <a:ln>
            <a:noFill/>
          </a:ln>
        </p:spPr>
      </p:sp>
      <p:sp>
        <p:nvSpPr>
          <p:cNvPr id="1049385" name="Google Shape;565;p263"/>
          <p:cNvSpPr>
            <a:spLocks noGrp="1"/>
          </p:cNvSpPr>
          <p:nvPr>
            <p:ph type="pic" idx="6"/>
          </p:nvPr>
        </p:nvSpPr>
        <p:spPr>
          <a:xfrm>
            <a:off x="4302493" y="2631002"/>
            <a:ext cx="539010" cy="538720"/>
          </a:xfrm>
          <a:prstGeom prst="rect"/>
          <a:noFill/>
          <a:ln>
            <a:noFill/>
          </a:ln>
        </p:spPr>
      </p:sp>
      <p:sp>
        <p:nvSpPr>
          <p:cNvPr id="1049386" name="Google Shape;566;p263"/>
          <p:cNvSpPr>
            <a:spLocks noGrp="1"/>
          </p:cNvSpPr>
          <p:nvPr>
            <p:ph type="pic" idx="7"/>
          </p:nvPr>
        </p:nvSpPr>
        <p:spPr>
          <a:xfrm>
            <a:off x="7144013" y="2631002"/>
            <a:ext cx="539010" cy="538720"/>
          </a:xfrm>
          <a:prstGeom prst="rect"/>
          <a:noFill/>
          <a:ln>
            <a:noFill/>
          </a:ln>
        </p:spPr>
      </p:sp>
      <p:sp>
        <p:nvSpPr>
          <p:cNvPr id="1049387" name="Google Shape;567;p263"/>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88" name="Google Shape;568;p263"/>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92" name="Shape 569"/>
        <p:cNvGrpSpPr/>
        <p:nvPr/>
      </p:nvGrpSpPr>
      <p:grpSpPr>
        <a:xfrm>
          <a:off x="0" y="0"/>
          <a:ext cx="0" cy="0"/>
          <a:chOff x="0" y="0"/>
          <a:chExt cx="0" cy="0"/>
        </a:xfrm>
      </p:grpSpPr>
      <p:grpSp>
        <p:nvGrpSpPr>
          <p:cNvPr id="193" name="Google Shape;570;p264"/>
          <p:cNvGrpSpPr/>
          <p:nvPr/>
        </p:nvGrpSpPr>
        <p:grpSpPr>
          <a:xfrm>
            <a:off x="3138739" y="1728182"/>
            <a:ext cx="2866522" cy="2848912"/>
            <a:chOff x="-15798" y="0"/>
            <a:chExt cx="2571596" cy="2555798"/>
          </a:xfrm>
        </p:grpSpPr>
        <p:sp>
          <p:nvSpPr>
            <p:cNvPr id="1048826" name="Google Shape;571;p264"/>
            <p:cNvSpPr/>
            <p:nvPr/>
          </p:nvSpPr>
          <p:spPr>
            <a:xfrm>
              <a:off x="1270000" y="0"/>
              <a:ext cx="1285798" cy="1333474"/>
            </a:xfrm>
            <a:custGeom>
              <a:avLst/>
              <a:ah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dk1"/>
                </a:solidFill>
                <a:latin typeface="Public Sans"/>
                <a:ea typeface="Public Sans"/>
                <a:cs typeface="Public Sans"/>
                <a:sym typeface="Public Sans"/>
              </a:endParaRPr>
            </a:p>
          </p:txBody>
        </p:sp>
        <p:sp>
          <p:nvSpPr>
            <p:cNvPr id="1048827" name="Google Shape;572;p264"/>
            <p:cNvSpPr/>
            <p:nvPr/>
          </p:nvSpPr>
          <p:spPr>
            <a:xfrm>
              <a:off x="1206526" y="1270000"/>
              <a:ext cx="1333474" cy="1285798"/>
            </a:xfrm>
            <a:custGeom>
              <a:avLst/>
              <a:ah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Public Sans"/>
                <a:ea typeface="Public Sans"/>
                <a:cs typeface="Public Sans"/>
                <a:sym typeface="Public Sans"/>
              </a:endParaRPr>
            </a:p>
          </p:txBody>
        </p:sp>
        <p:sp>
          <p:nvSpPr>
            <p:cNvPr id="1048828" name="Google Shape;573;p264"/>
            <p:cNvSpPr/>
            <p:nvPr/>
          </p:nvSpPr>
          <p:spPr>
            <a:xfrm>
              <a:off x="-15798" y="1206526"/>
              <a:ext cx="1285798" cy="1333474"/>
            </a:xfrm>
            <a:custGeom>
              <a:avLst/>
              <a:ah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dk1"/>
                </a:solidFill>
                <a:latin typeface="Public Sans"/>
                <a:ea typeface="Public Sans"/>
                <a:cs typeface="Public Sans"/>
                <a:sym typeface="Public Sans"/>
              </a:endParaRPr>
            </a:p>
          </p:txBody>
        </p:sp>
        <p:sp>
          <p:nvSpPr>
            <p:cNvPr id="1048829" name="Google Shape;574;p264"/>
            <p:cNvSpPr/>
            <p:nvPr/>
          </p:nvSpPr>
          <p:spPr>
            <a:xfrm>
              <a:off x="0" y="0"/>
              <a:ext cx="1270000" cy="1270000"/>
            </a:xfrm>
            <a:custGeom>
              <a:avLst/>
              <a:ah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Public Sans"/>
                <a:ea typeface="Public Sans"/>
                <a:cs typeface="Public Sans"/>
                <a:sym typeface="Public Sans"/>
              </a:endParaRPr>
            </a:p>
          </p:txBody>
        </p:sp>
        <p:sp>
          <p:nvSpPr>
            <p:cNvPr id="1048830" name="Google Shape;575;p264"/>
            <p:cNvSpPr/>
            <p:nvPr/>
          </p:nvSpPr>
          <p:spPr>
            <a:xfrm>
              <a:off x="1270000" y="0"/>
              <a:ext cx="127" cy="1270000"/>
            </a:xfrm>
            <a:custGeom>
              <a:avLst/>
              <a:ah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Public Sans"/>
                <a:ea typeface="Public Sans"/>
                <a:cs typeface="Public Sans"/>
                <a:sym typeface="Public Sans"/>
              </a:endParaRPr>
            </a:p>
          </p:txBody>
        </p:sp>
      </p:grpSp>
      <p:sp>
        <p:nvSpPr>
          <p:cNvPr id="1048831" name="Google Shape;576;p264"/>
          <p:cNvSpPr txBox="1">
            <a:spLocks noGrp="1"/>
          </p:cNvSpPr>
          <p:nvPr>
            <p:ph type="body" idx="1"/>
          </p:nvPr>
        </p:nvSpPr>
        <p:spPr>
          <a:xfrm>
            <a:off x="1549682" y="736524"/>
            <a:ext cx="6044636" cy="407001"/>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2000"/>
              <a:buFont typeface="Public Sans"/>
              <a:buNone/>
              <a:defRPr b="1" cap="none" sz="2000" i="1"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32" name="Google Shape;577;p264"/>
          <p:cNvSpPr txBox="1">
            <a:spLocks noGrp="1"/>
          </p:cNvSpPr>
          <p:nvPr>
            <p:ph type="body" idx="2"/>
          </p:nvPr>
        </p:nvSpPr>
        <p:spPr>
          <a:xfrm>
            <a:off x="1040895" y="2090178"/>
            <a:ext cx="1612214" cy="244111"/>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33" name="Google Shape;578;p264"/>
          <p:cNvSpPr txBox="1">
            <a:spLocks noGrp="1"/>
          </p:cNvSpPr>
          <p:nvPr>
            <p:ph type="body" idx="3"/>
          </p:nvPr>
        </p:nvSpPr>
        <p:spPr>
          <a:xfrm>
            <a:off x="1040895" y="2443391"/>
            <a:ext cx="1612214" cy="244111"/>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200"/>
              <a:buFont typeface="Public Sans"/>
              <a:buNone/>
              <a:defRPr b="0" cap="none" sz="12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34" name="Google Shape;579;p264"/>
          <p:cNvSpPr txBox="1">
            <a:spLocks noGrp="1"/>
          </p:cNvSpPr>
          <p:nvPr>
            <p:ph type="body" idx="4"/>
          </p:nvPr>
        </p:nvSpPr>
        <p:spPr>
          <a:xfrm>
            <a:off x="1040895" y="3600367"/>
            <a:ext cx="1612214" cy="244111"/>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35" name="Google Shape;580;p264"/>
          <p:cNvSpPr txBox="1">
            <a:spLocks noGrp="1"/>
          </p:cNvSpPr>
          <p:nvPr>
            <p:ph type="body" idx="5"/>
          </p:nvPr>
        </p:nvSpPr>
        <p:spPr>
          <a:xfrm>
            <a:off x="1040895" y="3953580"/>
            <a:ext cx="1612214" cy="244111"/>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200"/>
              <a:buFont typeface="Public Sans"/>
              <a:buNone/>
              <a:defRPr b="0" cap="none" sz="12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36" name="Google Shape;581;p264"/>
          <p:cNvSpPr txBox="1">
            <a:spLocks noGrp="1"/>
          </p:cNvSpPr>
          <p:nvPr>
            <p:ph type="body" idx="6"/>
          </p:nvPr>
        </p:nvSpPr>
        <p:spPr>
          <a:xfrm>
            <a:off x="6490891" y="2090178"/>
            <a:ext cx="1612214" cy="244111"/>
          </a:xfrm>
          <a:prstGeom prst="rect"/>
          <a:noFill/>
          <a:ln>
            <a:noFill/>
          </a:ln>
        </p:spPr>
        <p:txBody>
          <a:bodyPr anchor="t" anchorCtr="0" bIns="45700" lIns="91425" rIns="91425" spcFirstLastPara="1" tIns="45700" wrap="square">
            <a:noAutofit/>
          </a:bodyPr>
          <a:lstStyle>
            <a:lvl1pPr algn="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37" name="Google Shape;582;p264"/>
          <p:cNvSpPr txBox="1">
            <a:spLocks noGrp="1"/>
          </p:cNvSpPr>
          <p:nvPr>
            <p:ph type="body" idx="7"/>
          </p:nvPr>
        </p:nvSpPr>
        <p:spPr>
          <a:xfrm>
            <a:off x="6490891" y="2443391"/>
            <a:ext cx="1612214" cy="244111"/>
          </a:xfrm>
          <a:prstGeom prst="rect"/>
          <a:noFill/>
          <a:ln>
            <a:noFill/>
          </a:ln>
        </p:spPr>
        <p:txBody>
          <a:bodyPr anchor="t" anchorCtr="0" bIns="45700" lIns="91425" rIns="91425" spcFirstLastPara="1" tIns="45700" wrap="square">
            <a:noAutofit/>
          </a:bodyPr>
          <a:lstStyle>
            <a:lvl1pPr algn="r" indent="-228600" lvl="0" marL="457200" marR="0" rtl="0">
              <a:lnSpc>
                <a:spcPct val="100000"/>
              </a:lnSpc>
              <a:spcBef>
                <a:spcPts val="0"/>
              </a:spcBef>
              <a:spcAft>
                <a:spcPts val="0"/>
              </a:spcAft>
              <a:buClr>
                <a:schemeClr val="dk1"/>
              </a:buClr>
              <a:buSzPts val="1200"/>
              <a:buFont typeface="Public Sans"/>
              <a:buNone/>
              <a:defRPr b="0" cap="none" sz="12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38" name="Google Shape;583;p264"/>
          <p:cNvSpPr txBox="1">
            <a:spLocks noGrp="1"/>
          </p:cNvSpPr>
          <p:nvPr>
            <p:ph type="body" idx="8"/>
          </p:nvPr>
        </p:nvSpPr>
        <p:spPr>
          <a:xfrm>
            <a:off x="6490891" y="3600367"/>
            <a:ext cx="1612214" cy="244111"/>
          </a:xfrm>
          <a:prstGeom prst="rect"/>
          <a:noFill/>
          <a:ln>
            <a:noFill/>
          </a:ln>
        </p:spPr>
        <p:txBody>
          <a:bodyPr anchor="t" anchorCtr="0" bIns="45700" lIns="91425" rIns="91425" spcFirstLastPara="1" tIns="45700" wrap="square">
            <a:noAutofit/>
          </a:bodyPr>
          <a:lstStyle>
            <a:lvl1pPr algn="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39" name="Google Shape;584;p264"/>
          <p:cNvSpPr txBox="1">
            <a:spLocks noGrp="1"/>
          </p:cNvSpPr>
          <p:nvPr>
            <p:ph type="body" idx="9"/>
          </p:nvPr>
        </p:nvSpPr>
        <p:spPr>
          <a:xfrm>
            <a:off x="6490891" y="3953580"/>
            <a:ext cx="1612214" cy="244111"/>
          </a:xfrm>
          <a:prstGeom prst="rect"/>
          <a:noFill/>
          <a:ln>
            <a:noFill/>
          </a:ln>
        </p:spPr>
        <p:txBody>
          <a:bodyPr anchor="t" anchorCtr="0" bIns="45700" lIns="91425" rIns="91425" spcFirstLastPara="1" tIns="45700" wrap="square">
            <a:noAutofit/>
          </a:bodyPr>
          <a:lstStyle>
            <a:lvl1pPr algn="r" indent="-228600" lvl="0" marL="457200" marR="0" rtl="0">
              <a:lnSpc>
                <a:spcPct val="100000"/>
              </a:lnSpc>
              <a:spcBef>
                <a:spcPts val="0"/>
              </a:spcBef>
              <a:spcAft>
                <a:spcPts val="0"/>
              </a:spcAft>
              <a:buClr>
                <a:schemeClr val="dk1"/>
              </a:buClr>
              <a:buSzPts val="1200"/>
              <a:buFont typeface="Public Sans"/>
              <a:buNone/>
              <a:defRPr b="0" cap="none" sz="12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40" name="Google Shape;585;p264"/>
          <p:cNvSpPr txBox="1">
            <a:spLocks noGrp="1"/>
          </p:cNvSpPr>
          <p:nvPr>
            <p:ph type="body" idx="13"/>
          </p:nvPr>
        </p:nvSpPr>
        <p:spPr>
          <a:xfrm>
            <a:off x="3656236" y="2388839"/>
            <a:ext cx="664144" cy="353213"/>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41" name="Google Shape;586;p264"/>
          <p:cNvSpPr txBox="1">
            <a:spLocks noGrp="1"/>
          </p:cNvSpPr>
          <p:nvPr>
            <p:ph type="body" idx="14"/>
          </p:nvPr>
        </p:nvSpPr>
        <p:spPr>
          <a:xfrm>
            <a:off x="4763142" y="2388839"/>
            <a:ext cx="664144" cy="353213"/>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42" name="Google Shape;587;p264"/>
          <p:cNvSpPr txBox="1">
            <a:spLocks noGrp="1"/>
          </p:cNvSpPr>
          <p:nvPr>
            <p:ph type="body" idx="15"/>
          </p:nvPr>
        </p:nvSpPr>
        <p:spPr>
          <a:xfrm>
            <a:off x="3656236" y="3524620"/>
            <a:ext cx="664144" cy="353213"/>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8843" name="Google Shape;588;p264"/>
          <p:cNvSpPr txBox="1">
            <a:spLocks noGrp="1"/>
          </p:cNvSpPr>
          <p:nvPr>
            <p:ph type="body" idx="16"/>
          </p:nvPr>
        </p:nvSpPr>
        <p:spPr>
          <a:xfrm>
            <a:off x="4763142" y="3524620"/>
            <a:ext cx="664144" cy="353213"/>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393" name="Shape 589"/>
        <p:cNvGrpSpPr/>
        <p:nvPr/>
      </p:nvGrpSpPr>
      <p:grpSpPr>
        <a:xfrm>
          <a:off x="0" y="0"/>
          <a:ext cx="0" cy="0"/>
          <a:chOff x="0" y="0"/>
          <a:chExt cx="0" cy="0"/>
        </a:xfrm>
      </p:grpSpPr>
      <p:grpSp>
        <p:nvGrpSpPr>
          <p:cNvPr id="394" name="Google Shape;590;p265"/>
          <p:cNvGrpSpPr/>
          <p:nvPr/>
        </p:nvGrpSpPr>
        <p:grpSpPr>
          <a:xfrm>
            <a:off x="3138739" y="1728182"/>
            <a:ext cx="2866522" cy="2848912"/>
            <a:chOff x="-15798" y="0"/>
            <a:chExt cx="2571596" cy="2555798"/>
          </a:xfrm>
        </p:grpSpPr>
        <p:sp>
          <p:nvSpPr>
            <p:cNvPr id="1049494" name="Google Shape;591;p265"/>
            <p:cNvSpPr/>
            <p:nvPr/>
          </p:nvSpPr>
          <p:spPr>
            <a:xfrm>
              <a:off x="1270000" y="0"/>
              <a:ext cx="1285798" cy="1333474"/>
            </a:xfrm>
            <a:custGeom>
              <a:avLst/>
              <a:ah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dk1"/>
                </a:solidFill>
                <a:latin typeface="Public Sans"/>
                <a:ea typeface="Public Sans"/>
                <a:cs typeface="Public Sans"/>
                <a:sym typeface="Public Sans"/>
              </a:endParaRPr>
            </a:p>
          </p:txBody>
        </p:sp>
        <p:sp>
          <p:nvSpPr>
            <p:cNvPr id="1049495" name="Google Shape;592;p265"/>
            <p:cNvSpPr/>
            <p:nvPr/>
          </p:nvSpPr>
          <p:spPr>
            <a:xfrm>
              <a:off x="1206526" y="1270000"/>
              <a:ext cx="1333474" cy="1285798"/>
            </a:xfrm>
            <a:custGeom>
              <a:avLst/>
              <a:ah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Public Sans"/>
                <a:ea typeface="Public Sans"/>
                <a:cs typeface="Public Sans"/>
                <a:sym typeface="Public Sans"/>
              </a:endParaRPr>
            </a:p>
          </p:txBody>
        </p:sp>
        <p:sp>
          <p:nvSpPr>
            <p:cNvPr id="1049496" name="Google Shape;593;p265"/>
            <p:cNvSpPr/>
            <p:nvPr/>
          </p:nvSpPr>
          <p:spPr>
            <a:xfrm>
              <a:off x="-15798" y="1206526"/>
              <a:ext cx="1285798" cy="1333474"/>
            </a:xfrm>
            <a:custGeom>
              <a:avLst/>
              <a:ah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dk1"/>
                </a:solidFill>
                <a:latin typeface="Public Sans"/>
                <a:ea typeface="Public Sans"/>
                <a:cs typeface="Public Sans"/>
                <a:sym typeface="Public Sans"/>
              </a:endParaRPr>
            </a:p>
          </p:txBody>
        </p:sp>
        <p:sp>
          <p:nvSpPr>
            <p:cNvPr id="1049497" name="Google Shape;594;p265"/>
            <p:cNvSpPr/>
            <p:nvPr/>
          </p:nvSpPr>
          <p:spPr>
            <a:xfrm>
              <a:off x="0" y="0"/>
              <a:ext cx="1270000" cy="1270000"/>
            </a:xfrm>
            <a:custGeom>
              <a:avLst/>
              <a:ah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Public Sans"/>
                <a:ea typeface="Public Sans"/>
                <a:cs typeface="Public Sans"/>
                <a:sym typeface="Public Sans"/>
              </a:endParaRPr>
            </a:p>
          </p:txBody>
        </p:sp>
        <p:sp>
          <p:nvSpPr>
            <p:cNvPr id="1049498" name="Google Shape;595;p265"/>
            <p:cNvSpPr/>
            <p:nvPr/>
          </p:nvSpPr>
          <p:spPr>
            <a:xfrm>
              <a:off x="1270000" y="0"/>
              <a:ext cx="127" cy="1270000"/>
            </a:xfrm>
            <a:custGeom>
              <a:avLst/>
              <a:ah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Public Sans"/>
                <a:ea typeface="Public Sans"/>
                <a:cs typeface="Public Sans"/>
                <a:sym typeface="Public Sans"/>
              </a:endParaRPr>
            </a:p>
          </p:txBody>
        </p:sp>
      </p:grpSp>
      <p:sp>
        <p:nvSpPr>
          <p:cNvPr id="1049499" name="Google Shape;596;p265"/>
          <p:cNvSpPr txBox="1">
            <a:spLocks noGrp="1"/>
          </p:cNvSpPr>
          <p:nvPr>
            <p:ph type="body" idx="1"/>
          </p:nvPr>
        </p:nvSpPr>
        <p:spPr>
          <a:xfrm>
            <a:off x="1549682" y="736524"/>
            <a:ext cx="6044636" cy="407001"/>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2000"/>
              <a:buFont typeface="Public Sans"/>
              <a:buNone/>
              <a:defRPr b="1" cap="none" sz="2000" i="1"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00" name="Google Shape;597;p265"/>
          <p:cNvSpPr txBox="1">
            <a:spLocks noGrp="1"/>
          </p:cNvSpPr>
          <p:nvPr>
            <p:ph type="body" idx="2"/>
          </p:nvPr>
        </p:nvSpPr>
        <p:spPr>
          <a:xfrm>
            <a:off x="1040895" y="2090178"/>
            <a:ext cx="1612214" cy="244111"/>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01" name="Google Shape;598;p265"/>
          <p:cNvSpPr txBox="1">
            <a:spLocks noGrp="1"/>
          </p:cNvSpPr>
          <p:nvPr>
            <p:ph type="body" idx="3"/>
          </p:nvPr>
        </p:nvSpPr>
        <p:spPr>
          <a:xfrm>
            <a:off x="1040895" y="2443391"/>
            <a:ext cx="1612214" cy="244111"/>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200"/>
              <a:buFont typeface="Public Sans"/>
              <a:buNone/>
              <a:defRPr b="0" cap="none" sz="12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02" name="Google Shape;599;p265"/>
          <p:cNvSpPr txBox="1">
            <a:spLocks noGrp="1"/>
          </p:cNvSpPr>
          <p:nvPr>
            <p:ph type="body" idx="4"/>
          </p:nvPr>
        </p:nvSpPr>
        <p:spPr>
          <a:xfrm>
            <a:off x="1040895" y="3600367"/>
            <a:ext cx="1612214" cy="244111"/>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03" name="Google Shape;600;p265"/>
          <p:cNvSpPr txBox="1">
            <a:spLocks noGrp="1"/>
          </p:cNvSpPr>
          <p:nvPr>
            <p:ph type="body" idx="5"/>
          </p:nvPr>
        </p:nvSpPr>
        <p:spPr>
          <a:xfrm>
            <a:off x="1040895" y="3953580"/>
            <a:ext cx="1612214" cy="244111"/>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chemeClr val="dk1"/>
              </a:buClr>
              <a:buSzPts val="1200"/>
              <a:buFont typeface="Public Sans"/>
              <a:buNone/>
              <a:defRPr b="0" cap="none" sz="12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04" name="Google Shape;601;p265"/>
          <p:cNvSpPr txBox="1">
            <a:spLocks noGrp="1"/>
          </p:cNvSpPr>
          <p:nvPr>
            <p:ph type="body" idx="6"/>
          </p:nvPr>
        </p:nvSpPr>
        <p:spPr>
          <a:xfrm>
            <a:off x="6490891" y="2090178"/>
            <a:ext cx="1612214" cy="244111"/>
          </a:xfrm>
          <a:prstGeom prst="rect"/>
          <a:noFill/>
          <a:ln>
            <a:noFill/>
          </a:ln>
        </p:spPr>
        <p:txBody>
          <a:bodyPr anchor="t" anchorCtr="0" bIns="45700" lIns="91425" rIns="91425" spcFirstLastPara="1" tIns="45700" wrap="square">
            <a:noAutofit/>
          </a:bodyPr>
          <a:lstStyle>
            <a:lvl1pPr algn="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05" name="Google Shape;602;p265"/>
          <p:cNvSpPr txBox="1">
            <a:spLocks noGrp="1"/>
          </p:cNvSpPr>
          <p:nvPr>
            <p:ph type="body" idx="7"/>
          </p:nvPr>
        </p:nvSpPr>
        <p:spPr>
          <a:xfrm>
            <a:off x="6490891" y="2443391"/>
            <a:ext cx="1612214" cy="244111"/>
          </a:xfrm>
          <a:prstGeom prst="rect"/>
          <a:noFill/>
          <a:ln>
            <a:noFill/>
          </a:ln>
        </p:spPr>
        <p:txBody>
          <a:bodyPr anchor="t" anchorCtr="0" bIns="45700" lIns="91425" rIns="91425" spcFirstLastPara="1" tIns="45700" wrap="square">
            <a:noAutofit/>
          </a:bodyPr>
          <a:lstStyle>
            <a:lvl1pPr algn="r" indent="-228600" lvl="0" marL="457200" marR="0" rtl="0">
              <a:lnSpc>
                <a:spcPct val="100000"/>
              </a:lnSpc>
              <a:spcBef>
                <a:spcPts val="0"/>
              </a:spcBef>
              <a:spcAft>
                <a:spcPts val="0"/>
              </a:spcAft>
              <a:buClr>
                <a:schemeClr val="dk1"/>
              </a:buClr>
              <a:buSzPts val="1200"/>
              <a:buFont typeface="Public Sans"/>
              <a:buNone/>
              <a:defRPr b="0" cap="none" sz="12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06" name="Google Shape;603;p265"/>
          <p:cNvSpPr txBox="1">
            <a:spLocks noGrp="1"/>
          </p:cNvSpPr>
          <p:nvPr>
            <p:ph type="body" idx="8"/>
          </p:nvPr>
        </p:nvSpPr>
        <p:spPr>
          <a:xfrm>
            <a:off x="6490891" y="3600367"/>
            <a:ext cx="1612214" cy="244111"/>
          </a:xfrm>
          <a:prstGeom prst="rect"/>
          <a:noFill/>
          <a:ln>
            <a:noFill/>
          </a:ln>
        </p:spPr>
        <p:txBody>
          <a:bodyPr anchor="t" anchorCtr="0" bIns="45700" lIns="91425" rIns="91425" spcFirstLastPara="1" tIns="45700" wrap="square">
            <a:noAutofit/>
          </a:bodyPr>
          <a:lstStyle>
            <a:lvl1pPr algn="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07" name="Google Shape;604;p265"/>
          <p:cNvSpPr txBox="1">
            <a:spLocks noGrp="1"/>
          </p:cNvSpPr>
          <p:nvPr>
            <p:ph type="body" idx="9"/>
          </p:nvPr>
        </p:nvSpPr>
        <p:spPr>
          <a:xfrm>
            <a:off x="6490891" y="3953580"/>
            <a:ext cx="1612214" cy="244111"/>
          </a:xfrm>
          <a:prstGeom prst="rect"/>
          <a:noFill/>
          <a:ln>
            <a:noFill/>
          </a:ln>
        </p:spPr>
        <p:txBody>
          <a:bodyPr anchor="t" anchorCtr="0" bIns="45700" lIns="91425" rIns="91425" spcFirstLastPara="1" tIns="45700" wrap="square">
            <a:noAutofit/>
          </a:bodyPr>
          <a:lstStyle>
            <a:lvl1pPr algn="r" indent="-228600" lvl="0" marL="457200" marR="0" rtl="0">
              <a:lnSpc>
                <a:spcPct val="100000"/>
              </a:lnSpc>
              <a:spcBef>
                <a:spcPts val="0"/>
              </a:spcBef>
              <a:spcAft>
                <a:spcPts val="0"/>
              </a:spcAft>
              <a:buClr>
                <a:schemeClr val="dk1"/>
              </a:buClr>
              <a:buSzPts val="1200"/>
              <a:buFont typeface="Public Sans"/>
              <a:buNone/>
              <a:defRPr b="0" cap="none" sz="1200" i="0" strike="noStrike" u="none">
                <a:solidFill>
                  <a:schemeClr val="dk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08" name="Google Shape;605;p265"/>
          <p:cNvSpPr txBox="1">
            <a:spLocks noGrp="1"/>
          </p:cNvSpPr>
          <p:nvPr>
            <p:ph type="body" idx="13"/>
          </p:nvPr>
        </p:nvSpPr>
        <p:spPr>
          <a:xfrm>
            <a:off x="3656236" y="2388839"/>
            <a:ext cx="664144" cy="353213"/>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09" name="Google Shape;606;p265"/>
          <p:cNvSpPr txBox="1">
            <a:spLocks noGrp="1"/>
          </p:cNvSpPr>
          <p:nvPr>
            <p:ph type="body" idx="14"/>
          </p:nvPr>
        </p:nvSpPr>
        <p:spPr>
          <a:xfrm>
            <a:off x="4763142" y="2388839"/>
            <a:ext cx="664144" cy="353213"/>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10" name="Google Shape;607;p265"/>
          <p:cNvSpPr txBox="1">
            <a:spLocks noGrp="1"/>
          </p:cNvSpPr>
          <p:nvPr>
            <p:ph type="body" idx="15"/>
          </p:nvPr>
        </p:nvSpPr>
        <p:spPr>
          <a:xfrm>
            <a:off x="3656236" y="3524620"/>
            <a:ext cx="664144" cy="353213"/>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11" name="Google Shape;608;p265"/>
          <p:cNvSpPr txBox="1">
            <a:spLocks noGrp="1"/>
          </p:cNvSpPr>
          <p:nvPr>
            <p:ph type="body" idx="16"/>
          </p:nvPr>
        </p:nvSpPr>
        <p:spPr>
          <a:xfrm>
            <a:off x="4763142" y="3524620"/>
            <a:ext cx="664144" cy="353213"/>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chemeClr val="dk1"/>
              </a:buClr>
              <a:buSzPts val="1300"/>
              <a:buFont typeface="Public Sans"/>
              <a:buNone/>
              <a:defRPr b="1" cap="none" sz="1300" i="0" strike="noStrike" u="none">
                <a:solidFill>
                  <a:schemeClr val="lt1"/>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chemeClr val="dk1"/>
              </a:buClr>
              <a:buSzPts val="3200"/>
              <a:buFont typeface="Public Sans"/>
              <a:buNone/>
              <a:defRPr b="1" cap="none" sz="3200" i="1"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266" name="Shape 609"/>
        <p:cNvGrpSpPr/>
        <p:nvPr/>
      </p:nvGrpSpPr>
      <p:grpSpPr>
        <a:xfrm>
          <a:off x="0" y="0"/>
          <a:ext cx="0" cy="0"/>
          <a:chOff x="0" y="0"/>
          <a:chExt cx="0" cy="0"/>
        </a:xfrm>
      </p:grpSpPr>
      <p:pic>
        <p:nvPicPr>
          <p:cNvPr id="2097221" name="Google Shape;610;p266"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267" name="Google Shape;611;p266"/>
          <p:cNvGrpSpPr/>
          <p:nvPr/>
        </p:nvGrpSpPr>
        <p:grpSpPr>
          <a:xfrm>
            <a:off x="2525214" y="825411"/>
            <a:ext cx="4093572" cy="4069088"/>
            <a:chOff x="2519466" y="821088"/>
            <a:chExt cx="4348428" cy="4322420"/>
          </a:xfrm>
        </p:grpSpPr>
        <p:sp>
          <p:nvSpPr>
            <p:cNvPr id="1049079" name="Google Shape;612;p266"/>
            <p:cNvSpPr/>
            <p:nvPr/>
          </p:nvSpPr>
          <p:spPr>
            <a:xfrm>
              <a:off x="2757741" y="1029959"/>
              <a:ext cx="3879300" cy="3879300"/>
            </a:xfrm>
            <a:prstGeom prst="ellipse"/>
            <a:solidFill>
              <a:srgbClr val="F2F2F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080" name="Google Shape;613;p266"/>
            <p:cNvSpPr/>
            <p:nvPr/>
          </p:nvSpPr>
          <p:spPr>
            <a:xfrm>
              <a:off x="3614360" y="821088"/>
              <a:ext cx="2166000" cy="2166000"/>
            </a:xfrm>
            <a:prstGeom prst="ellipse"/>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081" name="Google Shape;614;p266"/>
            <p:cNvSpPr/>
            <p:nvPr/>
          </p:nvSpPr>
          <p:spPr>
            <a:xfrm>
              <a:off x="3614356" y="2977508"/>
              <a:ext cx="2166000" cy="2166000"/>
            </a:xfrm>
            <a:prstGeom prst="ellipse"/>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082" name="Google Shape;615;p266"/>
            <p:cNvSpPr/>
            <p:nvPr/>
          </p:nvSpPr>
          <p:spPr>
            <a:xfrm>
              <a:off x="4701894" y="1904474"/>
              <a:ext cx="2166000" cy="2166000"/>
            </a:xfrm>
            <a:prstGeom prst="ellipse"/>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083" name="Google Shape;616;p266"/>
            <p:cNvSpPr/>
            <p:nvPr/>
          </p:nvSpPr>
          <p:spPr>
            <a:xfrm>
              <a:off x="2519466" y="1904508"/>
              <a:ext cx="2166000" cy="2166000"/>
            </a:xfrm>
            <a:prstGeom prst="ellipse"/>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084" name="Google Shape;617;p266"/>
            <p:cNvSpPr/>
            <p:nvPr/>
          </p:nvSpPr>
          <p:spPr>
            <a:xfrm>
              <a:off x="4284700" y="2556862"/>
              <a:ext cx="825759" cy="825759"/>
            </a:xfrm>
            <a:prstGeom prst="ellipse"/>
            <a:solidFill>
              <a:srgbClr val="F2F2F2"/>
            </a:solidFill>
            <a:ln>
              <a:noFill/>
            </a:ln>
            <a:effectLst>
              <a:outerShdw algn="ctr" blurRad="63500" rotWithShape="0" sx="102000" sy="102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grpSp>
      <p:sp>
        <p:nvSpPr>
          <p:cNvPr id="1049085" name="Google Shape;618;p266"/>
          <p:cNvSpPr txBox="1">
            <a:spLocks noGrp="1"/>
          </p:cNvSpPr>
          <p:nvPr>
            <p:ph type="body" idx="1"/>
          </p:nvPr>
        </p:nvSpPr>
        <p:spPr>
          <a:xfrm>
            <a:off x="3875292" y="1277417"/>
            <a:ext cx="1377950" cy="358775"/>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086" name="Google Shape;619;p266"/>
          <p:cNvSpPr txBox="1">
            <a:spLocks noGrp="1"/>
          </p:cNvSpPr>
          <p:nvPr>
            <p:ph type="body" idx="2"/>
          </p:nvPr>
        </p:nvSpPr>
        <p:spPr>
          <a:xfrm>
            <a:off x="2696436" y="2658994"/>
            <a:ext cx="1377950" cy="358775"/>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087" name="Google Shape;620;p266"/>
          <p:cNvSpPr txBox="1">
            <a:spLocks noGrp="1"/>
          </p:cNvSpPr>
          <p:nvPr>
            <p:ph type="body" idx="3"/>
          </p:nvPr>
        </p:nvSpPr>
        <p:spPr>
          <a:xfrm>
            <a:off x="5061839" y="2645914"/>
            <a:ext cx="1377950" cy="358775"/>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088" name="Google Shape;621;p266"/>
          <p:cNvSpPr txBox="1">
            <a:spLocks noGrp="1"/>
          </p:cNvSpPr>
          <p:nvPr>
            <p:ph type="body" idx="4"/>
          </p:nvPr>
        </p:nvSpPr>
        <p:spPr>
          <a:xfrm>
            <a:off x="3890758" y="3936168"/>
            <a:ext cx="1377950" cy="358775"/>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089" name="Google Shape;622;p266"/>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90" name="Google Shape;623;p266"/>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401" name="Shape 624"/>
        <p:cNvGrpSpPr/>
        <p:nvPr/>
      </p:nvGrpSpPr>
      <p:grpSpPr>
        <a:xfrm>
          <a:off x="0" y="0"/>
          <a:ext cx="0" cy="0"/>
          <a:chOff x="0" y="0"/>
          <a:chExt cx="0" cy="0"/>
        </a:xfrm>
      </p:grpSpPr>
      <p:pic>
        <p:nvPicPr>
          <p:cNvPr id="2097288" name="Google Shape;625;p267"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402" name="Google Shape;626;p267"/>
          <p:cNvGrpSpPr/>
          <p:nvPr/>
        </p:nvGrpSpPr>
        <p:grpSpPr>
          <a:xfrm>
            <a:off x="2525214" y="825411"/>
            <a:ext cx="4093572" cy="4069088"/>
            <a:chOff x="2519466" y="821088"/>
            <a:chExt cx="4348428" cy="4322420"/>
          </a:xfrm>
        </p:grpSpPr>
        <p:sp>
          <p:nvSpPr>
            <p:cNvPr id="1049537" name="Google Shape;627;p267"/>
            <p:cNvSpPr/>
            <p:nvPr/>
          </p:nvSpPr>
          <p:spPr>
            <a:xfrm>
              <a:off x="2757741" y="1029959"/>
              <a:ext cx="3879300" cy="3879300"/>
            </a:xfrm>
            <a:prstGeom prst="ellipse"/>
            <a:solidFill>
              <a:srgbClr val="F2F2F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538" name="Google Shape;628;p267"/>
            <p:cNvSpPr/>
            <p:nvPr/>
          </p:nvSpPr>
          <p:spPr>
            <a:xfrm>
              <a:off x="3614360" y="821088"/>
              <a:ext cx="2166000" cy="2166000"/>
            </a:xfrm>
            <a:prstGeom prst="ellipse"/>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539" name="Google Shape;629;p267"/>
            <p:cNvSpPr/>
            <p:nvPr/>
          </p:nvSpPr>
          <p:spPr>
            <a:xfrm>
              <a:off x="3614356" y="2977508"/>
              <a:ext cx="2166000" cy="2166000"/>
            </a:xfrm>
            <a:prstGeom prst="ellipse"/>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540" name="Google Shape;630;p267"/>
            <p:cNvSpPr/>
            <p:nvPr/>
          </p:nvSpPr>
          <p:spPr>
            <a:xfrm>
              <a:off x="4701894" y="1904474"/>
              <a:ext cx="2166000" cy="2166000"/>
            </a:xfrm>
            <a:prstGeom prst="ellipse"/>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541" name="Google Shape;631;p267"/>
            <p:cNvSpPr/>
            <p:nvPr/>
          </p:nvSpPr>
          <p:spPr>
            <a:xfrm>
              <a:off x="2519466" y="1904508"/>
              <a:ext cx="2166000" cy="2166000"/>
            </a:xfrm>
            <a:prstGeom prst="ellipse"/>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542" name="Google Shape;632;p267"/>
            <p:cNvSpPr/>
            <p:nvPr/>
          </p:nvSpPr>
          <p:spPr>
            <a:xfrm>
              <a:off x="4284700" y="2556862"/>
              <a:ext cx="825759" cy="825759"/>
            </a:xfrm>
            <a:prstGeom prst="ellipse"/>
            <a:solidFill>
              <a:srgbClr val="F2F2F2"/>
            </a:solidFill>
            <a:ln>
              <a:noFill/>
            </a:ln>
            <a:effectLst>
              <a:outerShdw algn="ctr" blurRad="63500" rotWithShape="0" sx="102000" sy="102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grpSp>
      <p:sp>
        <p:nvSpPr>
          <p:cNvPr id="1049543" name="Google Shape;633;p267"/>
          <p:cNvSpPr txBox="1">
            <a:spLocks noGrp="1"/>
          </p:cNvSpPr>
          <p:nvPr>
            <p:ph type="body" idx="1"/>
          </p:nvPr>
        </p:nvSpPr>
        <p:spPr>
          <a:xfrm>
            <a:off x="3875292" y="1277417"/>
            <a:ext cx="1377950" cy="358775"/>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44" name="Google Shape;634;p267"/>
          <p:cNvSpPr txBox="1">
            <a:spLocks noGrp="1"/>
          </p:cNvSpPr>
          <p:nvPr>
            <p:ph type="body" idx="2"/>
          </p:nvPr>
        </p:nvSpPr>
        <p:spPr>
          <a:xfrm>
            <a:off x="2696436" y="2658994"/>
            <a:ext cx="1377950" cy="358775"/>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45" name="Google Shape;635;p267"/>
          <p:cNvSpPr txBox="1">
            <a:spLocks noGrp="1"/>
          </p:cNvSpPr>
          <p:nvPr>
            <p:ph type="body" idx="3"/>
          </p:nvPr>
        </p:nvSpPr>
        <p:spPr>
          <a:xfrm>
            <a:off x="5061839" y="2645914"/>
            <a:ext cx="1377950" cy="358775"/>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46" name="Google Shape;636;p267"/>
          <p:cNvSpPr txBox="1">
            <a:spLocks noGrp="1"/>
          </p:cNvSpPr>
          <p:nvPr>
            <p:ph type="body" idx="4"/>
          </p:nvPr>
        </p:nvSpPr>
        <p:spPr>
          <a:xfrm>
            <a:off x="3890758" y="3936168"/>
            <a:ext cx="1377950" cy="358775"/>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47" name="Google Shape;637;p267"/>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48" name="Google Shape;638;p267"/>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330" name="Shape 639"/>
        <p:cNvGrpSpPr/>
        <p:nvPr/>
      </p:nvGrpSpPr>
      <p:grpSpPr>
        <a:xfrm>
          <a:off x="0" y="0"/>
          <a:ext cx="0" cy="0"/>
          <a:chOff x="0" y="0"/>
          <a:chExt cx="0" cy="0"/>
        </a:xfrm>
      </p:grpSpPr>
      <p:pic>
        <p:nvPicPr>
          <p:cNvPr id="2097241" name="Google Shape;640;p268"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276" name="Google Shape;641;p268"/>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77" name="Google Shape;642;p268"/>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331" name="Google Shape;643;p268"/>
          <p:cNvGrpSpPr/>
          <p:nvPr/>
        </p:nvGrpSpPr>
        <p:grpSpPr>
          <a:xfrm>
            <a:off x="881517" y="2193743"/>
            <a:ext cx="397892" cy="646462"/>
            <a:chOff x="1400864" y="1624076"/>
            <a:chExt cx="560368" cy="910439"/>
          </a:xfrm>
        </p:grpSpPr>
        <p:grpSp>
          <p:nvGrpSpPr>
            <p:cNvPr id="332" name="Google Shape;644;p268"/>
            <p:cNvGrpSpPr/>
            <p:nvPr/>
          </p:nvGrpSpPr>
          <p:grpSpPr>
            <a:xfrm>
              <a:off x="1400864" y="1624076"/>
              <a:ext cx="560368" cy="825149"/>
              <a:chOff x="1342876" y="1647676"/>
              <a:chExt cx="560368" cy="825149"/>
            </a:xfrm>
          </p:grpSpPr>
          <p:sp>
            <p:nvSpPr>
              <p:cNvPr id="1049278" name="Google Shape;645;p268"/>
              <p:cNvSpPr/>
              <p:nvPr/>
            </p:nvSpPr>
            <p:spPr>
              <a:xfrm rot="2700000">
                <a:off x="1424940" y="1729740"/>
                <a:ext cx="396240" cy="396240"/>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279" name="Google Shape;646;p268"/>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07" name="Google Shape;647;p268"/>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280" name="Google Shape;648;p268"/>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333" name="Google Shape;649;p268"/>
          <p:cNvGrpSpPr/>
          <p:nvPr/>
        </p:nvGrpSpPr>
        <p:grpSpPr>
          <a:xfrm>
            <a:off x="2622541" y="2193743"/>
            <a:ext cx="397892" cy="646462"/>
            <a:chOff x="1400864" y="1624076"/>
            <a:chExt cx="560368" cy="910439"/>
          </a:xfrm>
        </p:grpSpPr>
        <p:grpSp>
          <p:nvGrpSpPr>
            <p:cNvPr id="334" name="Google Shape;650;p268"/>
            <p:cNvGrpSpPr/>
            <p:nvPr/>
          </p:nvGrpSpPr>
          <p:grpSpPr>
            <a:xfrm>
              <a:off x="1400864" y="1624076"/>
              <a:ext cx="560368" cy="825149"/>
              <a:chOff x="1342876" y="1647676"/>
              <a:chExt cx="560368" cy="825149"/>
            </a:xfrm>
          </p:grpSpPr>
          <p:sp>
            <p:nvSpPr>
              <p:cNvPr id="1049281" name="Google Shape;651;p268"/>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282" name="Google Shape;652;p268"/>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08" name="Google Shape;653;p268"/>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283" name="Google Shape;654;p268"/>
            <p:cNvSpPr/>
            <p:nvPr/>
          </p:nvSpPr>
          <p:spPr>
            <a:xfrm rot="2700000">
              <a:off x="1559854" y="1891857"/>
              <a:ext cx="242388" cy="242388"/>
            </a:xfrm>
            <a:prstGeom prst="rect"/>
            <a:solidFill>
              <a:schemeClr val="dk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335" name="Google Shape;655;p268"/>
          <p:cNvGrpSpPr/>
          <p:nvPr/>
        </p:nvGrpSpPr>
        <p:grpSpPr>
          <a:xfrm>
            <a:off x="4363565" y="2193743"/>
            <a:ext cx="397892" cy="646462"/>
            <a:chOff x="1400864" y="1624076"/>
            <a:chExt cx="560368" cy="910439"/>
          </a:xfrm>
        </p:grpSpPr>
        <p:grpSp>
          <p:nvGrpSpPr>
            <p:cNvPr id="336" name="Google Shape;656;p268"/>
            <p:cNvGrpSpPr/>
            <p:nvPr/>
          </p:nvGrpSpPr>
          <p:grpSpPr>
            <a:xfrm>
              <a:off x="1400864" y="1624076"/>
              <a:ext cx="560368" cy="825149"/>
              <a:chOff x="1342876" y="1647676"/>
              <a:chExt cx="560368" cy="825149"/>
            </a:xfrm>
          </p:grpSpPr>
          <p:sp>
            <p:nvSpPr>
              <p:cNvPr id="1049284" name="Google Shape;657;p268"/>
              <p:cNvSpPr/>
              <p:nvPr/>
            </p:nvSpPr>
            <p:spPr>
              <a:xfrm rot="2700000">
                <a:off x="1424940" y="1729740"/>
                <a:ext cx="396240" cy="396240"/>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285" name="Google Shape;658;p268"/>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09" name="Google Shape;659;p268"/>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286" name="Google Shape;660;p268"/>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337" name="Google Shape;661;p268"/>
          <p:cNvGrpSpPr/>
          <p:nvPr/>
        </p:nvGrpSpPr>
        <p:grpSpPr>
          <a:xfrm>
            <a:off x="6104589" y="2193743"/>
            <a:ext cx="397892" cy="646462"/>
            <a:chOff x="1400864" y="1624076"/>
            <a:chExt cx="560368" cy="910439"/>
          </a:xfrm>
        </p:grpSpPr>
        <p:grpSp>
          <p:nvGrpSpPr>
            <p:cNvPr id="338" name="Google Shape;662;p268"/>
            <p:cNvGrpSpPr/>
            <p:nvPr/>
          </p:nvGrpSpPr>
          <p:grpSpPr>
            <a:xfrm>
              <a:off x="1400864" y="1624076"/>
              <a:ext cx="560368" cy="825149"/>
              <a:chOff x="1342876" y="1647676"/>
              <a:chExt cx="560368" cy="825149"/>
            </a:xfrm>
          </p:grpSpPr>
          <p:sp>
            <p:nvSpPr>
              <p:cNvPr id="1049287" name="Google Shape;663;p268"/>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288" name="Google Shape;664;p268"/>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10" name="Google Shape;665;p268"/>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289" name="Google Shape;666;p268"/>
            <p:cNvSpPr/>
            <p:nvPr/>
          </p:nvSpPr>
          <p:spPr>
            <a:xfrm rot="2700000">
              <a:off x="1559854" y="1891857"/>
              <a:ext cx="242388" cy="242388"/>
            </a:xfrm>
            <a:prstGeom prst="rect"/>
            <a:solidFill>
              <a:schemeClr val="dk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339" name="Google Shape;667;p268"/>
          <p:cNvGrpSpPr/>
          <p:nvPr/>
        </p:nvGrpSpPr>
        <p:grpSpPr>
          <a:xfrm>
            <a:off x="7845614" y="2193743"/>
            <a:ext cx="397892" cy="646462"/>
            <a:chOff x="1400864" y="1624076"/>
            <a:chExt cx="560368" cy="910439"/>
          </a:xfrm>
        </p:grpSpPr>
        <p:grpSp>
          <p:nvGrpSpPr>
            <p:cNvPr id="340" name="Google Shape;668;p268"/>
            <p:cNvGrpSpPr/>
            <p:nvPr/>
          </p:nvGrpSpPr>
          <p:grpSpPr>
            <a:xfrm>
              <a:off x="1400864" y="1624076"/>
              <a:ext cx="560368" cy="825149"/>
              <a:chOff x="1342876" y="1647676"/>
              <a:chExt cx="560368" cy="825149"/>
            </a:xfrm>
          </p:grpSpPr>
          <p:sp>
            <p:nvSpPr>
              <p:cNvPr id="1049290" name="Google Shape;669;p268"/>
              <p:cNvSpPr/>
              <p:nvPr/>
            </p:nvSpPr>
            <p:spPr>
              <a:xfrm rot="2700000">
                <a:off x="1424940" y="1729740"/>
                <a:ext cx="396240" cy="396240"/>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291" name="Google Shape;670;p268"/>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11" name="Google Shape;671;p268"/>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292" name="Google Shape;672;p268"/>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293" name="Google Shape;673;p268"/>
          <p:cNvSpPr txBox="1">
            <a:spLocks noGrp="1"/>
          </p:cNvSpPr>
          <p:nvPr>
            <p:ph type="body" idx="1"/>
          </p:nvPr>
        </p:nvSpPr>
        <p:spPr>
          <a:xfrm>
            <a:off x="223088" y="2976272"/>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94" name="Google Shape;674;p268"/>
          <p:cNvSpPr txBox="1">
            <a:spLocks noGrp="1"/>
          </p:cNvSpPr>
          <p:nvPr>
            <p:ph type="body" idx="2"/>
          </p:nvPr>
        </p:nvSpPr>
        <p:spPr>
          <a:xfrm>
            <a:off x="1964112" y="2976272"/>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95" name="Google Shape;675;p268"/>
          <p:cNvSpPr txBox="1">
            <a:spLocks noGrp="1"/>
          </p:cNvSpPr>
          <p:nvPr>
            <p:ph type="body" idx="3"/>
          </p:nvPr>
        </p:nvSpPr>
        <p:spPr>
          <a:xfrm>
            <a:off x="3705136" y="2976272"/>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96" name="Google Shape;676;p268"/>
          <p:cNvSpPr txBox="1">
            <a:spLocks noGrp="1"/>
          </p:cNvSpPr>
          <p:nvPr>
            <p:ph type="body" idx="4"/>
          </p:nvPr>
        </p:nvSpPr>
        <p:spPr>
          <a:xfrm>
            <a:off x="5446160" y="2976272"/>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97" name="Google Shape;677;p268"/>
          <p:cNvSpPr txBox="1">
            <a:spLocks noGrp="1"/>
          </p:cNvSpPr>
          <p:nvPr>
            <p:ph type="body" idx="5"/>
          </p:nvPr>
        </p:nvSpPr>
        <p:spPr>
          <a:xfrm>
            <a:off x="7187185" y="2976272"/>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475" name="Shape 678"/>
        <p:cNvGrpSpPr/>
        <p:nvPr/>
      </p:nvGrpSpPr>
      <p:grpSpPr>
        <a:xfrm>
          <a:off x="0" y="0"/>
          <a:ext cx="0" cy="0"/>
          <a:chOff x="0" y="0"/>
          <a:chExt cx="0" cy="0"/>
        </a:xfrm>
      </p:grpSpPr>
      <p:pic>
        <p:nvPicPr>
          <p:cNvPr id="2097307" name="Google Shape;679;p269"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771" name="Google Shape;680;p269"/>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72" name="Google Shape;681;p269"/>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476" name="Google Shape;682;p269"/>
          <p:cNvGrpSpPr/>
          <p:nvPr/>
        </p:nvGrpSpPr>
        <p:grpSpPr>
          <a:xfrm>
            <a:off x="881517" y="2193743"/>
            <a:ext cx="7361989" cy="646462"/>
            <a:chOff x="881517" y="2219381"/>
            <a:chExt cx="7361989" cy="646462"/>
          </a:xfrm>
        </p:grpSpPr>
        <p:grpSp>
          <p:nvGrpSpPr>
            <p:cNvPr id="477" name="Google Shape;683;p269"/>
            <p:cNvGrpSpPr/>
            <p:nvPr/>
          </p:nvGrpSpPr>
          <p:grpSpPr>
            <a:xfrm>
              <a:off x="881517" y="2219381"/>
              <a:ext cx="397892" cy="646462"/>
              <a:chOff x="1400864" y="1624076"/>
              <a:chExt cx="560368" cy="910439"/>
            </a:xfrm>
          </p:grpSpPr>
          <p:grpSp>
            <p:nvGrpSpPr>
              <p:cNvPr id="478" name="Google Shape;684;p269"/>
              <p:cNvGrpSpPr/>
              <p:nvPr/>
            </p:nvGrpSpPr>
            <p:grpSpPr>
              <a:xfrm>
                <a:off x="1400864" y="1624076"/>
                <a:ext cx="560368" cy="825149"/>
                <a:chOff x="1342876" y="1647676"/>
                <a:chExt cx="560368" cy="825149"/>
              </a:xfrm>
            </p:grpSpPr>
            <p:sp>
              <p:nvSpPr>
                <p:cNvPr id="1049773" name="Google Shape;685;p269"/>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74" name="Google Shape;686;p269"/>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70" name="Google Shape;687;p269"/>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75" name="Google Shape;688;p269"/>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79" name="Google Shape;689;p269"/>
            <p:cNvGrpSpPr/>
            <p:nvPr/>
          </p:nvGrpSpPr>
          <p:grpSpPr>
            <a:xfrm>
              <a:off x="2622541" y="2219381"/>
              <a:ext cx="397892" cy="646462"/>
              <a:chOff x="1400864" y="1624076"/>
              <a:chExt cx="560368" cy="910439"/>
            </a:xfrm>
          </p:grpSpPr>
          <p:grpSp>
            <p:nvGrpSpPr>
              <p:cNvPr id="480" name="Google Shape;690;p269"/>
              <p:cNvGrpSpPr/>
              <p:nvPr/>
            </p:nvGrpSpPr>
            <p:grpSpPr>
              <a:xfrm>
                <a:off x="1400864" y="1624076"/>
                <a:ext cx="560368" cy="825149"/>
                <a:chOff x="1342876" y="1647676"/>
                <a:chExt cx="560368" cy="825149"/>
              </a:xfrm>
            </p:grpSpPr>
            <p:sp>
              <p:nvSpPr>
                <p:cNvPr id="1049776" name="Google Shape;691;p269"/>
                <p:cNvSpPr/>
                <p:nvPr/>
              </p:nvSpPr>
              <p:spPr>
                <a:xfrm rot="2700000">
                  <a:off x="1424940" y="1729740"/>
                  <a:ext cx="396240" cy="396240"/>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77" name="Google Shape;692;p269"/>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71" name="Google Shape;693;p269"/>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78" name="Google Shape;694;p269"/>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81" name="Google Shape;695;p269"/>
            <p:cNvGrpSpPr/>
            <p:nvPr/>
          </p:nvGrpSpPr>
          <p:grpSpPr>
            <a:xfrm>
              <a:off x="4363565" y="2219381"/>
              <a:ext cx="397892" cy="646462"/>
              <a:chOff x="1400864" y="1624076"/>
              <a:chExt cx="560368" cy="910439"/>
            </a:xfrm>
          </p:grpSpPr>
          <p:grpSp>
            <p:nvGrpSpPr>
              <p:cNvPr id="482" name="Google Shape;696;p269"/>
              <p:cNvGrpSpPr/>
              <p:nvPr/>
            </p:nvGrpSpPr>
            <p:grpSpPr>
              <a:xfrm>
                <a:off x="1400864" y="1624076"/>
                <a:ext cx="560368" cy="825149"/>
                <a:chOff x="1342876" y="1647676"/>
                <a:chExt cx="560368" cy="825149"/>
              </a:xfrm>
            </p:grpSpPr>
            <p:sp>
              <p:nvSpPr>
                <p:cNvPr id="1049779" name="Google Shape;697;p269"/>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80" name="Google Shape;698;p269"/>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72" name="Google Shape;699;p269"/>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81" name="Google Shape;700;p269"/>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83" name="Google Shape;701;p269"/>
            <p:cNvGrpSpPr/>
            <p:nvPr/>
          </p:nvGrpSpPr>
          <p:grpSpPr>
            <a:xfrm>
              <a:off x="6104589" y="2219381"/>
              <a:ext cx="397892" cy="646462"/>
              <a:chOff x="1400864" y="1624076"/>
              <a:chExt cx="560368" cy="910439"/>
            </a:xfrm>
          </p:grpSpPr>
          <p:grpSp>
            <p:nvGrpSpPr>
              <p:cNvPr id="484" name="Google Shape;702;p269"/>
              <p:cNvGrpSpPr/>
              <p:nvPr/>
            </p:nvGrpSpPr>
            <p:grpSpPr>
              <a:xfrm>
                <a:off x="1400864" y="1624076"/>
                <a:ext cx="560368" cy="825149"/>
                <a:chOff x="1342876" y="1647676"/>
                <a:chExt cx="560368" cy="825149"/>
              </a:xfrm>
            </p:grpSpPr>
            <p:sp>
              <p:nvSpPr>
                <p:cNvPr id="1049782" name="Google Shape;703;p269"/>
                <p:cNvSpPr/>
                <p:nvPr/>
              </p:nvSpPr>
              <p:spPr>
                <a:xfrm rot="2700000">
                  <a:off x="1424940" y="1729740"/>
                  <a:ext cx="396240" cy="396240"/>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83" name="Google Shape;704;p269"/>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73" name="Google Shape;705;p269"/>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84" name="Google Shape;706;p269"/>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85" name="Google Shape;707;p269"/>
            <p:cNvGrpSpPr/>
            <p:nvPr/>
          </p:nvGrpSpPr>
          <p:grpSpPr>
            <a:xfrm>
              <a:off x="7845614" y="2219381"/>
              <a:ext cx="397892" cy="646462"/>
              <a:chOff x="1400864" y="1624076"/>
              <a:chExt cx="560368" cy="910439"/>
            </a:xfrm>
          </p:grpSpPr>
          <p:grpSp>
            <p:nvGrpSpPr>
              <p:cNvPr id="486" name="Google Shape;708;p269"/>
              <p:cNvGrpSpPr/>
              <p:nvPr/>
            </p:nvGrpSpPr>
            <p:grpSpPr>
              <a:xfrm>
                <a:off x="1400864" y="1624076"/>
                <a:ext cx="560368" cy="825149"/>
                <a:chOff x="1342876" y="1647676"/>
                <a:chExt cx="560368" cy="825149"/>
              </a:xfrm>
            </p:grpSpPr>
            <p:sp>
              <p:nvSpPr>
                <p:cNvPr id="1049785" name="Google Shape;709;p269"/>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86" name="Google Shape;710;p269"/>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74" name="Google Shape;711;p269"/>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87" name="Google Shape;712;p269"/>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9788" name="Google Shape;713;p269"/>
          <p:cNvSpPr txBox="1">
            <a:spLocks noGrp="1"/>
          </p:cNvSpPr>
          <p:nvPr>
            <p:ph type="body" idx="1"/>
          </p:nvPr>
        </p:nvSpPr>
        <p:spPr>
          <a:xfrm>
            <a:off x="223088" y="2976272"/>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89" name="Google Shape;714;p269"/>
          <p:cNvSpPr txBox="1">
            <a:spLocks noGrp="1"/>
          </p:cNvSpPr>
          <p:nvPr>
            <p:ph type="body" idx="2"/>
          </p:nvPr>
        </p:nvSpPr>
        <p:spPr>
          <a:xfrm>
            <a:off x="1964112" y="2976272"/>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90" name="Google Shape;715;p269"/>
          <p:cNvSpPr txBox="1">
            <a:spLocks noGrp="1"/>
          </p:cNvSpPr>
          <p:nvPr>
            <p:ph type="body" idx="3"/>
          </p:nvPr>
        </p:nvSpPr>
        <p:spPr>
          <a:xfrm>
            <a:off x="3705136" y="2976272"/>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91" name="Google Shape;716;p269"/>
          <p:cNvSpPr txBox="1">
            <a:spLocks noGrp="1"/>
          </p:cNvSpPr>
          <p:nvPr>
            <p:ph type="body" idx="4"/>
          </p:nvPr>
        </p:nvSpPr>
        <p:spPr>
          <a:xfrm>
            <a:off x="5446160" y="2976272"/>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92" name="Google Shape;717;p269"/>
          <p:cNvSpPr txBox="1">
            <a:spLocks noGrp="1"/>
          </p:cNvSpPr>
          <p:nvPr>
            <p:ph type="body" idx="5"/>
          </p:nvPr>
        </p:nvSpPr>
        <p:spPr>
          <a:xfrm>
            <a:off x="7187185" y="2976272"/>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344" name="Shape 718"/>
        <p:cNvGrpSpPr/>
        <p:nvPr/>
      </p:nvGrpSpPr>
      <p:grpSpPr>
        <a:xfrm>
          <a:off x="0" y="0"/>
          <a:ext cx="0" cy="0"/>
          <a:chOff x="0" y="0"/>
          <a:chExt cx="0" cy="0"/>
        </a:xfrm>
      </p:grpSpPr>
      <p:pic>
        <p:nvPicPr>
          <p:cNvPr id="2097244" name="Google Shape;719;p270"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311" name="Google Shape;720;p270"/>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12" name="Google Shape;721;p270"/>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9313" name="Google Shape;722;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9314" name="Google Shape;723;p270"/>
          <p:cNvSpPr/>
          <p:nvPr/>
        </p:nvSpPr>
        <p:spPr>
          <a:xfrm>
            <a:off x="895485" y="2047481"/>
            <a:ext cx="600740" cy="600740"/>
          </a:xfrm>
          <a:prstGeom prst="ellipse"/>
          <a:solidFill>
            <a:schemeClr val="dk2"/>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1</a:t>
            </a:r>
            <a:endParaRPr b="0" cap="none" sz="1400" i="0" strike="noStrike" u="none">
              <a:solidFill>
                <a:srgbClr val="000000"/>
              </a:solidFill>
              <a:latin typeface="Arial"/>
              <a:ea typeface="Arial"/>
              <a:cs typeface="Arial"/>
              <a:sym typeface="Arial"/>
            </a:endParaRPr>
          </a:p>
        </p:txBody>
      </p:sp>
      <p:sp>
        <p:nvSpPr>
          <p:cNvPr id="1049315" name="Google Shape;724;p270"/>
          <p:cNvSpPr/>
          <p:nvPr/>
        </p:nvSpPr>
        <p:spPr>
          <a:xfrm>
            <a:off x="2832825" y="2047481"/>
            <a:ext cx="600740" cy="600740"/>
          </a:xfrm>
          <a:prstGeom prst="ellipse"/>
          <a:solidFill>
            <a:schemeClr val="dk2"/>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3</a:t>
            </a:r>
            <a:endParaRPr b="0" cap="none" sz="1400" i="0" strike="noStrike" u="none">
              <a:solidFill>
                <a:srgbClr val="000000"/>
              </a:solidFill>
              <a:latin typeface="Arial"/>
              <a:ea typeface="Arial"/>
              <a:cs typeface="Arial"/>
              <a:sym typeface="Arial"/>
            </a:endParaRPr>
          </a:p>
        </p:txBody>
      </p:sp>
      <p:sp>
        <p:nvSpPr>
          <p:cNvPr id="1049316" name="Google Shape;725;p270"/>
          <p:cNvSpPr/>
          <p:nvPr/>
        </p:nvSpPr>
        <p:spPr>
          <a:xfrm>
            <a:off x="4770165" y="2047481"/>
            <a:ext cx="600740" cy="600740"/>
          </a:xfrm>
          <a:prstGeom prst="ellipse"/>
          <a:solidFill>
            <a:schemeClr val="dk2"/>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5</a:t>
            </a:r>
            <a:endParaRPr b="0" cap="none" sz="1400" i="0" strike="noStrike" u="none">
              <a:solidFill>
                <a:srgbClr val="000000"/>
              </a:solidFill>
              <a:latin typeface="Arial"/>
              <a:ea typeface="Arial"/>
              <a:cs typeface="Arial"/>
              <a:sym typeface="Arial"/>
            </a:endParaRPr>
          </a:p>
        </p:txBody>
      </p:sp>
      <p:sp>
        <p:nvSpPr>
          <p:cNvPr id="1049317" name="Google Shape;726;p270"/>
          <p:cNvSpPr/>
          <p:nvPr/>
        </p:nvSpPr>
        <p:spPr>
          <a:xfrm>
            <a:off x="6707505" y="2047481"/>
            <a:ext cx="600740" cy="600740"/>
          </a:xfrm>
          <a:prstGeom prst="ellipse"/>
          <a:solidFill>
            <a:schemeClr val="dk2"/>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7</a:t>
            </a:r>
            <a:endParaRPr b="0" cap="none" sz="1400" i="0" strike="noStrike" u="none">
              <a:solidFill>
                <a:srgbClr val="000000"/>
              </a:solidFill>
              <a:latin typeface="Arial"/>
              <a:ea typeface="Arial"/>
              <a:cs typeface="Arial"/>
              <a:sym typeface="Arial"/>
            </a:endParaRPr>
          </a:p>
        </p:txBody>
      </p:sp>
      <p:sp>
        <p:nvSpPr>
          <p:cNvPr id="1049318" name="Google Shape;727;p270"/>
          <p:cNvSpPr/>
          <p:nvPr/>
        </p:nvSpPr>
        <p:spPr>
          <a:xfrm>
            <a:off x="1864155" y="2878423"/>
            <a:ext cx="600740" cy="600740"/>
          </a:xfrm>
          <a:prstGeom prst="ellipse"/>
          <a:solidFill>
            <a:schemeClr val="lt2"/>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2</a:t>
            </a:r>
            <a:endParaRPr b="0" cap="none" sz="1400" i="0" strike="noStrike" u="none">
              <a:solidFill>
                <a:srgbClr val="000000"/>
              </a:solidFill>
              <a:latin typeface="Arial"/>
              <a:ea typeface="Arial"/>
              <a:cs typeface="Arial"/>
              <a:sym typeface="Arial"/>
            </a:endParaRPr>
          </a:p>
        </p:txBody>
      </p:sp>
      <p:sp>
        <p:nvSpPr>
          <p:cNvPr id="1049319" name="Google Shape;728;p270"/>
          <p:cNvSpPr/>
          <p:nvPr/>
        </p:nvSpPr>
        <p:spPr>
          <a:xfrm>
            <a:off x="3801495" y="2878423"/>
            <a:ext cx="600740" cy="600740"/>
          </a:xfrm>
          <a:prstGeom prst="ellipse"/>
          <a:solidFill>
            <a:schemeClr val="lt2"/>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4</a:t>
            </a:r>
            <a:endParaRPr b="0" cap="none" sz="1400" i="0" strike="noStrike" u="none">
              <a:solidFill>
                <a:srgbClr val="000000"/>
              </a:solidFill>
              <a:latin typeface="Arial"/>
              <a:ea typeface="Arial"/>
              <a:cs typeface="Arial"/>
              <a:sym typeface="Arial"/>
            </a:endParaRPr>
          </a:p>
        </p:txBody>
      </p:sp>
      <p:sp>
        <p:nvSpPr>
          <p:cNvPr id="1049320" name="Google Shape;729;p270"/>
          <p:cNvSpPr/>
          <p:nvPr/>
        </p:nvSpPr>
        <p:spPr>
          <a:xfrm>
            <a:off x="5738835" y="2878423"/>
            <a:ext cx="600740" cy="600740"/>
          </a:xfrm>
          <a:prstGeom prst="ellipse"/>
          <a:solidFill>
            <a:schemeClr val="lt2"/>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6</a:t>
            </a:r>
            <a:endParaRPr b="0" cap="none" sz="1400" i="0" strike="noStrike" u="none">
              <a:solidFill>
                <a:srgbClr val="000000"/>
              </a:solidFill>
              <a:latin typeface="Arial"/>
              <a:ea typeface="Arial"/>
              <a:cs typeface="Arial"/>
              <a:sym typeface="Arial"/>
            </a:endParaRPr>
          </a:p>
        </p:txBody>
      </p:sp>
      <p:sp>
        <p:nvSpPr>
          <p:cNvPr id="1049321" name="Google Shape;730;p270"/>
          <p:cNvSpPr/>
          <p:nvPr/>
        </p:nvSpPr>
        <p:spPr>
          <a:xfrm>
            <a:off x="7676175" y="2878423"/>
            <a:ext cx="600740" cy="600740"/>
          </a:xfrm>
          <a:prstGeom prst="ellipse"/>
          <a:solidFill>
            <a:schemeClr val="lt2"/>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8</a:t>
            </a:r>
            <a:endParaRPr b="0" cap="none" sz="1400" i="0" strike="noStrike" u="none">
              <a:solidFill>
                <a:srgbClr val="000000"/>
              </a:solidFill>
              <a:latin typeface="Arial"/>
              <a:ea typeface="Arial"/>
              <a:cs typeface="Arial"/>
              <a:sym typeface="Arial"/>
            </a:endParaRPr>
          </a:p>
        </p:txBody>
      </p:sp>
      <p:sp>
        <p:nvSpPr>
          <p:cNvPr id="1049322" name="Google Shape;731;p270"/>
          <p:cNvSpPr txBox="1">
            <a:spLocks noGrp="1"/>
          </p:cNvSpPr>
          <p:nvPr>
            <p:ph type="body" idx="1"/>
          </p:nvPr>
        </p:nvSpPr>
        <p:spPr>
          <a:xfrm>
            <a:off x="338480" y="1520536"/>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23" name="Google Shape;732;p270"/>
          <p:cNvSpPr txBox="1">
            <a:spLocks noGrp="1"/>
          </p:cNvSpPr>
          <p:nvPr>
            <p:ph type="body" idx="2"/>
          </p:nvPr>
        </p:nvSpPr>
        <p:spPr>
          <a:xfrm>
            <a:off x="2275820" y="1520536"/>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24" name="Google Shape;733;p270"/>
          <p:cNvSpPr txBox="1">
            <a:spLocks noGrp="1"/>
          </p:cNvSpPr>
          <p:nvPr>
            <p:ph type="body" idx="3"/>
          </p:nvPr>
        </p:nvSpPr>
        <p:spPr>
          <a:xfrm>
            <a:off x="4213160" y="1520536"/>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25" name="Google Shape;734;p270"/>
          <p:cNvSpPr txBox="1">
            <a:spLocks noGrp="1"/>
          </p:cNvSpPr>
          <p:nvPr>
            <p:ph type="body" idx="4"/>
          </p:nvPr>
        </p:nvSpPr>
        <p:spPr>
          <a:xfrm>
            <a:off x="6150500" y="1520536"/>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26" name="Google Shape;735;p270"/>
          <p:cNvSpPr txBox="1">
            <a:spLocks noGrp="1"/>
          </p:cNvSpPr>
          <p:nvPr>
            <p:ph type="body" idx="5"/>
          </p:nvPr>
        </p:nvSpPr>
        <p:spPr>
          <a:xfrm>
            <a:off x="1312701" y="3698145"/>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27" name="Google Shape;736;p270"/>
          <p:cNvSpPr txBox="1">
            <a:spLocks noGrp="1"/>
          </p:cNvSpPr>
          <p:nvPr>
            <p:ph type="body" idx="6"/>
          </p:nvPr>
        </p:nvSpPr>
        <p:spPr>
          <a:xfrm>
            <a:off x="3250041" y="3698145"/>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28" name="Google Shape;737;p270"/>
          <p:cNvSpPr txBox="1">
            <a:spLocks noGrp="1"/>
          </p:cNvSpPr>
          <p:nvPr>
            <p:ph type="body" idx="7"/>
          </p:nvPr>
        </p:nvSpPr>
        <p:spPr>
          <a:xfrm>
            <a:off x="5187381" y="3698145"/>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29" name="Google Shape;738;p270"/>
          <p:cNvSpPr txBox="1">
            <a:spLocks noGrp="1"/>
          </p:cNvSpPr>
          <p:nvPr>
            <p:ph type="body" idx="8"/>
          </p:nvPr>
        </p:nvSpPr>
        <p:spPr>
          <a:xfrm>
            <a:off x="7124721" y="3698145"/>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83" name="Shape 739"/>
        <p:cNvGrpSpPr/>
        <p:nvPr/>
      </p:nvGrpSpPr>
      <p:grpSpPr>
        <a:xfrm>
          <a:off x="0" y="0"/>
          <a:ext cx="0" cy="0"/>
          <a:chOff x="0" y="0"/>
          <a:chExt cx="0" cy="0"/>
        </a:xfrm>
      </p:grpSpPr>
      <p:pic>
        <p:nvPicPr>
          <p:cNvPr id="2097181" name="Google Shape;740;p271"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773" name="Google Shape;741;p271"/>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74" name="Google Shape;742;p271"/>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
        <p:nvSpPr>
          <p:cNvPr id="1048775" name="Google Shape;743;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8776" name="Google Shape;744;p271"/>
          <p:cNvSpPr/>
          <p:nvPr/>
        </p:nvSpPr>
        <p:spPr>
          <a:xfrm>
            <a:off x="895485" y="2047481"/>
            <a:ext cx="600740" cy="600740"/>
          </a:xfrm>
          <a:prstGeom prst="ellipse"/>
          <a:solidFill>
            <a:schemeClr val="accent4"/>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1</a:t>
            </a:r>
            <a:endParaRPr b="0" cap="none" sz="1400" i="0" strike="noStrike" u="none">
              <a:solidFill>
                <a:srgbClr val="000000"/>
              </a:solidFill>
              <a:latin typeface="Arial"/>
              <a:ea typeface="Arial"/>
              <a:cs typeface="Arial"/>
              <a:sym typeface="Arial"/>
            </a:endParaRPr>
          </a:p>
        </p:txBody>
      </p:sp>
      <p:sp>
        <p:nvSpPr>
          <p:cNvPr id="1048777" name="Google Shape;745;p271"/>
          <p:cNvSpPr/>
          <p:nvPr/>
        </p:nvSpPr>
        <p:spPr>
          <a:xfrm>
            <a:off x="2832825" y="2047481"/>
            <a:ext cx="600740" cy="600740"/>
          </a:xfrm>
          <a:prstGeom prst="ellipse"/>
          <a:solidFill>
            <a:schemeClr val="accent4"/>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3</a:t>
            </a:r>
            <a:endParaRPr b="0" cap="none" sz="1400" i="0" strike="noStrike" u="none">
              <a:solidFill>
                <a:srgbClr val="000000"/>
              </a:solidFill>
              <a:latin typeface="Arial"/>
              <a:ea typeface="Arial"/>
              <a:cs typeface="Arial"/>
              <a:sym typeface="Arial"/>
            </a:endParaRPr>
          </a:p>
        </p:txBody>
      </p:sp>
      <p:sp>
        <p:nvSpPr>
          <p:cNvPr id="1048778" name="Google Shape;746;p271"/>
          <p:cNvSpPr/>
          <p:nvPr/>
        </p:nvSpPr>
        <p:spPr>
          <a:xfrm>
            <a:off x="4770165" y="2047481"/>
            <a:ext cx="600740" cy="600740"/>
          </a:xfrm>
          <a:prstGeom prst="ellipse"/>
          <a:solidFill>
            <a:schemeClr val="accent4"/>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5</a:t>
            </a:r>
            <a:endParaRPr b="0" cap="none" sz="1400" i="0" strike="noStrike" u="none">
              <a:solidFill>
                <a:srgbClr val="000000"/>
              </a:solidFill>
              <a:latin typeface="Arial"/>
              <a:ea typeface="Arial"/>
              <a:cs typeface="Arial"/>
              <a:sym typeface="Arial"/>
            </a:endParaRPr>
          </a:p>
        </p:txBody>
      </p:sp>
      <p:sp>
        <p:nvSpPr>
          <p:cNvPr id="1048779" name="Google Shape;747;p271"/>
          <p:cNvSpPr/>
          <p:nvPr/>
        </p:nvSpPr>
        <p:spPr>
          <a:xfrm>
            <a:off x="6707505" y="2047481"/>
            <a:ext cx="600740" cy="600740"/>
          </a:xfrm>
          <a:prstGeom prst="ellipse"/>
          <a:solidFill>
            <a:schemeClr val="accent4"/>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7</a:t>
            </a:r>
            <a:endParaRPr b="0" cap="none" sz="1400" i="0" strike="noStrike" u="none">
              <a:solidFill>
                <a:srgbClr val="000000"/>
              </a:solidFill>
              <a:latin typeface="Arial"/>
              <a:ea typeface="Arial"/>
              <a:cs typeface="Arial"/>
              <a:sym typeface="Arial"/>
            </a:endParaRPr>
          </a:p>
        </p:txBody>
      </p:sp>
      <p:sp>
        <p:nvSpPr>
          <p:cNvPr id="1048780" name="Google Shape;748;p271"/>
          <p:cNvSpPr/>
          <p:nvPr/>
        </p:nvSpPr>
        <p:spPr>
          <a:xfrm>
            <a:off x="1864155" y="2878423"/>
            <a:ext cx="600740" cy="600740"/>
          </a:xfrm>
          <a:prstGeom prst="ellipse"/>
          <a:solidFill>
            <a:schemeClr val="accent1"/>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2</a:t>
            </a:r>
            <a:endParaRPr b="0" cap="none" sz="1400" i="0" strike="noStrike" u="none">
              <a:solidFill>
                <a:srgbClr val="000000"/>
              </a:solidFill>
              <a:latin typeface="Arial"/>
              <a:ea typeface="Arial"/>
              <a:cs typeface="Arial"/>
              <a:sym typeface="Arial"/>
            </a:endParaRPr>
          </a:p>
        </p:txBody>
      </p:sp>
      <p:sp>
        <p:nvSpPr>
          <p:cNvPr id="1048781" name="Google Shape;749;p271"/>
          <p:cNvSpPr/>
          <p:nvPr/>
        </p:nvSpPr>
        <p:spPr>
          <a:xfrm>
            <a:off x="3801495" y="2878423"/>
            <a:ext cx="600740" cy="600740"/>
          </a:xfrm>
          <a:prstGeom prst="ellipse"/>
          <a:solidFill>
            <a:schemeClr val="accent1"/>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4</a:t>
            </a:r>
            <a:endParaRPr b="0" cap="none" sz="1400" i="0" strike="noStrike" u="none">
              <a:solidFill>
                <a:srgbClr val="000000"/>
              </a:solidFill>
              <a:latin typeface="Arial"/>
              <a:ea typeface="Arial"/>
              <a:cs typeface="Arial"/>
              <a:sym typeface="Arial"/>
            </a:endParaRPr>
          </a:p>
        </p:txBody>
      </p:sp>
      <p:sp>
        <p:nvSpPr>
          <p:cNvPr id="1048782" name="Google Shape;750;p271"/>
          <p:cNvSpPr/>
          <p:nvPr/>
        </p:nvSpPr>
        <p:spPr>
          <a:xfrm>
            <a:off x="5738835" y="2878423"/>
            <a:ext cx="600740" cy="600740"/>
          </a:xfrm>
          <a:prstGeom prst="ellipse"/>
          <a:solidFill>
            <a:schemeClr val="accent1"/>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6</a:t>
            </a:r>
            <a:endParaRPr b="0" cap="none" sz="1400" i="0" strike="noStrike" u="none">
              <a:solidFill>
                <a:srgbClr val="000000"/>
              </a:solidFill>
              <a:latin typeface="Arial"/>
              <a:ea typeface="Arial"/>
              <a:cs typeface="Arial"/>
              <a:sym typeface="Arial"/>
            </a:endParaRPr>
          </a:p>
        </p:txBody>
      </p:sp>
      <p:sp>
        <p:nvSpPr>
          <p:cNvPr id="1048783" name="Google Shape;751;p271"/>
          <p:cNvSpPr/>
          <p:nvPr/>
        </p:nvSpPr>
        <p:spPr>
          <a:xfrm>
            <a:off x="7676175" y="2878423"/>
            <a:ext cx="600740" cy="600740"/>
          </a:xfrm>
          <a:prstGeom prst="ellipse"/>
          <a:solidFill>
            <a:schemeClr val="accent1"/>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r>
              <a:rPr b="0" cap="none" sz="1300" i="0" lang="en-US" strike="noStrike" u="none">
                <a:solidFill>
                  <a:schemeClr val="lt1"/>
                </a:solidFill>
                <a:latin typeface="Public Sans"/>
                <a:ea typeface="Public Sans"/>
                <a:cs typeface="Public Sans"/>
                <a:sym typeface="Public Sans"/>
              </a:rPr>
              <a:t>8</a:t>
            </a:r>
            <a:endParaRPr b="0" cap="none" sz="1400" i="0" strike="noStrike" u="none">
              <a:solidFill>
                <a:srgbClr val="000000"/>
              </a:solidFill>
              <a:latin typeface="Arial"/>
              <a:ea typeface="Arial"/>
              <a:cs typeface="Arial"/>
              <a:sym typeface="Arial"/>
            </a:endParaRPr>
          </a:p>
        </p:txBody>
      </p:sp>
      <p:sp>
        <p:nvSpPr>
          <p:cNvPr id="1048784" name="Google Shape;752;p271"/>
          <p:cNvSpPr txBox="1">
            <a:spLocks noGrp="1"/>
          </p:cNvSpPr>
          <p:nvPr>
            <p:ph type="body" idx="1"/>
          </p:nvPr>
        </p:nvSpPr>
        <p:spPr>
          <a:xfrm>
            <a:off x="338480" y="1520536"/>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85" name="Google Shape;753;p271"/>
          <p:cNvSpPr txBox="1">
            <a:spLocks noGrp="1"/>
          </p:cNvSpPr>
          <p:nvPr>
            <p:ph type="body" idx="2"/>
          </p:nvPr>
        </p:nvSpPr>
        <p:spPr>
          <a:xfrm>
            <a:off x="2275820" y="1520536"/>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86" name="Google Shape;754;p271"/>
          <p:cNvSpPr txBox="1">
            <a:spLocks noGrp="1"/>
          </p:cNvSpPr>
          <p:nvPr>
            <p:ph type="body" idx="3"/>
          </p:nvPr>
        </p:nvSpPr>
        <p:spPr>
          <a:xfrm>
            <a:off x="4213160" y="1520536"/>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87" name="Google Shape;755;p271"/>
          <p:cNvSpPr txBox="1">
            <a:spLocks noGrp="1"/>
          </p:cNvSpPr>
          <p:nvPr>
            <p:ph type="body" idx="4"/>
          </p:nvPr>
        </p:nvSpPr>
        <p:spPr>
          <a:xfrm>
            <a:off x="6150500" y="1520536"/>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88" name="Google Shape;756;p271"/>
          <p:cNvSpPr txBox="1">
            <a:spLocks noGrp="1"/>
          </p:cNvSpPr>
          <p:nvPr>
            <p:ph type="body" idx="5"/>
          </p:nvPr>
        </p:nvSpPr>
        <p:spPr>
          <a:xfrm>
            <a:off x="1312701" y="3698145"/>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89" name="Google Shape;757;p271"/>
          <p:cNvSpPr txBox="1">
            <a:spLocks noGrp="1"/>
          </p:cNvSpPr>
          <p:nvPr>
            <p:ph type="body" idx="6"/>
          </p:nvPr>
        </p:nvSpPr>
        <p:spPr>
          <a:xfrm>
            <a:off x="3250041" y="3698145"/>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90" name="Google Shape;758;p271"/>
          <p:cNvSpPr txBox="1">
            <a:spLocks noGrp="1"/>
          </p:cNvSpPr>
          <p:nvPr>
            <p:ph type="body" idx="7"/>
          </p:nvPr>
        </p:nvSpPr>
        <p:spPr>
          <a:xfrm>
            <a:off x="5187381" y="3698145"/>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91" name="Google Shape;759;p271"/>
          <p:cNvSpPr txBox="1">
            <a:spLocks noGrp="1"/>
          </p:cNvSpPr>
          <p:nvPr>
            <p:ph type="body" idx="8"/>
          </p:nvPr>
        </p:nvSpPr>
        <p:spPr>
          <a:xfrm>
            <a:off x="7124721" y="3698145"/>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56" name="Shape 57"/>
        <p:cNvGrpSpPr/>
        <p:nvPr/>
      </p:nvGrpSpPr>
      <p:grpSpPr>
        <a:xfrm>
          <a:off x="0" y="0"/>
          <a:ext cx="0" cy="0"/>
          <a:chOff x="0" y="0"/>
          <a:chExt cx="0" cy="0"/>
        </a:xfrm>
      </p:grpSpPr>
      <p:pic>
        <p:nvPicPr>
          <p:cNvPr id="2097162" name="Google Shape;58;p218" descr="Graphical user interface, application  Description automatically generated"/>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pic>
        <p:nvPicPr>
          <p:cNvPr id="2097163" name="Google Shape;59;p218"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4000" cy="5143500"/>
          </a:xfrm>
          <a:prstGeom prst="rect"/>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314" name="Shape 760"/>
        <p:cNvGrpSpPr/>
        <p:nvPr/>
      </p:nvGrpSpPr>
      <p:grpSpPr>
        <a:xfrm>
          <a:off x="0" y="0"/>
          <a:ext cx="0" cy="0"/>
          <a:chOff x="0" y="0"/>
          <a:chExt cx="0" cy="0"/>
        </a:xfrm>
      </p:grpSpPr>
      <p:pic>
        <p:nvPicPr>
          <p:cNvPr id="2097234" name="Google Shape;761;p272"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199" name="Google Shape;762;p272"/>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00" name="Google Shape;763;p272"/>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cxnSp>
        <p:nvCxnSpPr>
          <p:cNvPr id="3145799" name="Google Shape;764;p272"/>
          <p:cNvCxnSpPr>
            <a:cxnSpLocks/>
            <a:stCxn id="1049201" idx="4"/>
          </p:cNvCxnSpPr>
          <p:nvPr/>
        </p:nvCxnSpPr>
        <p:spPr>
          <a:xfrm flipH="1">
            <a:off x="4571101" y="1243762"/>
            <a:ext cx="900" cy="3899700"/>
          </a:xfrm>
          <a:prstGeom prst="straightConnector1"/>
          <a:noFill/>
          <a:ln w="19050" cap="flat" cmpd="sng">
            <a:solidFill>
              <a:srgbClr val="D8D8D8"/>
            </a:solidFill>
            <a:prstDash val="dash"/>
            <a:round/>
            <a:headEnd type="none" w="sm" len="sm"/>
            <a:tailEnd type="none" w="sm" len="sm"/>
          </a:ln>
        </p:spPr>
      </p:cxnSp>
      <p:sp>
        <p:nvSpPr>
          <p:cNvPr id="1049201" name="Google Shape;765;p272"/>
          <p:cNvSpPr/>
          <p:nvPr/>
        </p:nvSpPr>
        <p:spPr>
          <a:xfrm>
            <a:off x="4387355" y="874471"/>
            <a:ext cx="369291" cy="369291"/>
          </a:xfrm>
          <a:prstGeom prst="ellipse"/>
          <a:solidFill>
            <a:schemeClr val="lt2"/>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1</a:t>
            </a:r>
            <a:endParaRPr b="1" cap="none" sz="800" i="0" strike="noStrike" u="none">
              <a:solidFill>
                <a:schemeClr val="lt1"/>
              </a:solidFill>
              <a:latin typeface="Public Sans"/>
              <a:ea typeface="Public Sans"/>
              <a:cs typeface="Public Sans"/>
              <a:sym typeface="Public Sans"/>
            </a:endParaRPr>
          </a:p>
        </p:txBody>
      </p:sp>
      <p:sp>
        <p:nvSpPr>
          <p:cNvPr id="1049202" name="Google Shape;766;p272"/>
          <p:cNvSpPr/>
          <p:nvPr/>
        </p:nvSpPr>
        <p:spPr>
          <a:xfrm>
            <a:off x="4387355" y="1481023"/>
            <a:ext cx="369291" cy="369291"/>
          </a:xfrm>
          <a:prstGeom prst="ellipse"/>
          <a:solidFill>
            <a:schemeClr val="dk2"/>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2</a:t>
            </a:r>
            <a:endParaRPr b="1" cap="none" sz="800" i="0" strike="noStrike" u="none">
              <a:solidFill>
                <a:schemeClr val="lt1"/>
              </a:solidFill>
              <a:latin typeface="Public Sans"/>
              <a:ea typeface="Public Sans"/>
              <a:cs typeface="Public Sans"/>
              <a:sym typeface="Public Sans"/>
            </a:endParaRPr>
          </a:p>
        </p:txBody>
      </p:sp>
      <p:sp>
        <p:nvSpPr>
          <p:cNvPr id="1049203" name="Google Shape;767;p272"/>
          <p:cNvSpPr/>
          <p:nvPr/>
        </p:nvSpPr>
        <p:spPr>
          <a:xfrm>
            <a:off x="4387355" y="2087575"/>
            <a:ext cx="369291" cy="369291"/>
          </a:xfrm>
          <a:prstGeom prst="ellipse"/>
          <a:solidFill>
            <a:schemeClr val="lt2"/>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3</a:t>
            </a:r>
            <a:endParaRPr b="1" cap="none" sz="800" i="0" strike="noStrike" u="none">
              <a:solidFill>
                <a:schemeClr val="lt1"/>
              </a:solidFill>
              <a:latin typeface="Public Sans"/>
              <a:ea typeface="Public Sans"/>
              <a:cs typeface="Public Sans"/>
              <a:sym typeface="Public Sans"/>
            </a:endParaRPr>
          </a:p>
        </p:txBody>
      </p:sp>
      <p:sp>
        <p:nvSpPr>
          <p:cNvPr id="1049204" name="Google Shape;768;p272"/>
          <p:cNvSpPr/>
          <p:nvPr/>
        </p:nvSpPr>
        <p:spPr>
          <a:xfrm>
            <a:off x="4387355" y="2694127"/>
            <a:ext cx="369291" cy="369291"/>
          </a:xfrm>
          <a:prstGeom prst="ellipse"/>
          <a:solidFill>
            <a:schemeClr val="dk2"/>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4</a:t>
            </a:r>
            <a:endParaRPr b="1" cap="none" sz="800" i="0" strike="noStrike" u="none">
              <a:solidFill>
                <a:schemeClr val="lt1"/>
              </a:solidFill>
              <a:latin typeface="Public Sans"/>
              <a:ea typeface="Public Sans"/>
              <a:cs typeface="Public Sans"/>
              <a:sym typeface="Public Sans"/>
            </a:endParaRPr>
          </a:p>
        </p:txBody>
      </p:sp>
      <p:sp>
        <p:nvSpPr>
          <p:cNvPr id="1049205" name="Google Shape;769;p272"/>
          <p:cNvSpPr/>
          <p:nvPr/>
        </p:nvSpPr>
        <p:spPr>
          <a:xfrm>
            <a:off x="4387355" y="3300679"/>
            <a:ext cx="369291" cy="369291"/>
          </a:xfrm>
          <a:prstGeom prst="ellipse"/>
          <a:solidFill>
            <a:schemeClr val="lt2"/>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5</a:t>
            </a:r>
            <a:endParaRPr b="1" cap="none" sz="800" i="0" strike="noStrike" u="none">
              <a:solidFill>
                <a:schemeClr val="lt1"/>
              </a:solidFill>
              <a:latin typeface="Public Sans"/>
              <a:ea typeface="Public Sans"/>
              <a:cs typeface="Public Sans"/>
              <a:sym typeface="Public Sans"/>
            </a:endParaRPr>
          </a:p>
        </p:txBody>
      </p:sp>
      <p:sp>
        <p:nvSpPr>
          <p:cNvPr id="1049206" name="Google Shape;770;p272"/>
          <p:cNvSpPr/>
          <p:nvPr/>
        </p:nvSpPr>
        <p:spPr>
          <a:xfrm>
            <a:off x="4387355" y="3907231"/>
            <a:ext cx="369291" cy="369291"/>
          </a:xfrm>
          <a:prstGeom prst="ellipse"/>
          <a:solidFill>
            <a:schemeClr val="dk2"/>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6</a:t>
            </a:r>
            <a:endParaRPr b="1" cap="none" sz="800" i="0" strike="noStrike" u="none">
              <a:solidFill>
                <a:schemeClr val="lt1"/>
              </a:solidFill>
              <a:latin typeface="Public Sans"/>
              <a:ea typeface="Public Sans"/>
              <a:cs typeface="Public Sans"/>
              <a:sym typeface="Public Sans"/>
            </a:endParaRPr>
          </a:p>
        </p:txBody>
      </p:sp>
      <p:sp>
        <p:nvSpPr>
          <p:cNvPr id="1049207" name="Google Shape;771;p272"/>
          <p:cNvSpPr/>
          <p:nvPr/>
        </p:nvSpPr>
        <p:spPr>
          <a:xfrm>
            <a:off x="4387355" y="4513786"/>
            <a:ext cx="369291" cy="369291"/>
          </a:xfrm>
          <a:prstGeom prst="ellipse"/>
          <a:solidFill>
            <a:schemeClr val="lt2"/>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7</a:t>
            </a:r>
            <a:endParaRPr b="1" cap="none" sz="800" i="0" strike="noStrike" u="none">
              <a:solidFill>
                <a:schemeClr val="lt1"/>
              </a:solidFill>
              <a:latin typeface="Public Sans"/>
              <a:ea typeface="Public Sans"/>
              <a:cs typeface="Public Sans"/>
              <a:sym typeface="Public Sans"/>
            </a:endParaRPr>
          </a:p>
        </p:txBody>
      </p:sp>
      <p:sp>
        <p:nvSpPr>
          <p:cNvPr id="1049208" name="Google Shape;772;p272"/>
          <p:cNvSpPr txBox="1">
            <a:spLocks noGrp="1"/>
          </p:cNvSpPr>
          <p:nvPr>
            <p:ph type="body" idx="1"/>
          </p:nvPr>
        </p:nvSpPr>
        <p:spPr>
          <a:xfrm>
            <a:off x="4940352" y="1505597"/>
            <a:ext cx="3597361"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09" name="Google Shape;773;p272"/>
          <p:cNvSpPr txBox="1">
            <a:spLocks noGrp="1"/>
          </p:cNvSpPr>
          <p:nvPr>
            <p:ph type="body" idx="2"/>
          </p:nvPr>
        </p:nvSpPr>
        <p:spPr>
          <a:xfrm>
            <a:off x="4940352" y="2718701"/>
            <a:ext cx="3597361"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10" name="Google Shape;774;p272"/>
          <p:cNvSpPr txBox="1">
            <a:spLocks noGrp="1"/>
          </p:cNvSpPr>
          <p:nvPr>
            <p:ph type="body" idx="3"/>
          </p:nvPr>
        </p:nvSpPr>
        <p:spPr>
          <a:xfrm>
            <a:off x="4940352" y="3931097"/>
            <a:ext cx="3597361"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11" name="Google Shape;775;p272"/>
          <p:cNvSpPr txBox="1">
            <a:spLocks noGrp="1"/>
          </p:cNvSpPr>
          <p:nvPr>
            <p:ph type="body" idx="4"/>
          </p:nvPr>
        </p:nvSpPr>
        <p:spPr>
          <a:xfrm>
            <a:off x="608049" y="899045"/>
            <a:ext cx="3597361"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12" name="Google Shape;776;p272"/>
          <p:cNvSpPr txBox="1">
            <a:spLocks noGrp="1"/>
          </p:cNvSpPr>
          <p:nvPr>
            <p:ph type="body" idx="5"/>
          </p:nvPr>
        </p:nvSpPr>
        <p:spPr>
          <a:xfrm>
            <a:off x="608049" y="2118232"/>
            <a:ext cx="3597361"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13" name="Google Shape;777;p272"/>
          <p:cNvSpPr txBox="1">
            <a:spLocks noGrp="1"/>
          </p:cNvSpPr>
          <p:nvPr>
            <p:ph type="body" idx="6"/>
          </p:nvPr>
        </p:nvSpPr>
        <p:spPr>
          <a:xfrm>
            <a:off x="608049" y="3325253"/>
            <a:ext cx="3597361"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14" name="Google Shape;778;p272"/>
          <p:cNvSpPr txBox="1">
            <a:spLocks noGrp="1"/>
          </p:cNvSpPr>
          <p:nvPr>
            <p:ph type="body" idx="7"/>
          </p:nvPr>
        </p:nvSpPr>
        <p:spPr>
          <a:xfrm>
            <a:off x="608049" y="4538360"/>
            <a:ext cx="3597361"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471" name="Shape 779"/>
        <p:cNvGrpSpPr/>
        <p:nvPr/>
      </p:nvGrpSpPr>
      <p:grpSpPr>
        <a:xfrm>
          <a:off x="0" y="0"/>
          <a:ext cx="0" cy="0"/>
          <a:chOff x="0" y="0"/>
          <a:chExt cx="0" cy="0"/>
        </a:xfrm>
      </p:grpSpPr>
      <p:pic>
        <p:nvPicPr>
          <p:cNvPr id="2097303" name="Google Shape;780;p273"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730" name="Google Shape;781;p273"/>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31" name="Google Shape;782;p273"/>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cxnSp>
        <p:nvCxnSpPr>
          <p:cNvPr id="3145868" name="Google Shape;783;p273"/>
          <p:cNvCxnSpPr>
            <a:cxnSpLocks/>
            <a:stCxn id="1049732" idx="4"/>
          </p:cNvCxnSpPr>
          <p:nvPr/>
        </p:nvCxnSpPr>
        <p:spPr>
          <a:xfrm flipH="1">
            <a:off x="4571101" y="1243762"/>
            <a:ext cx="900" cy="3899700"/>
          </a:xfrm>
          <a:prstGeom prst="straightConnector1"/>
          <a:noFill/>
          <a:ln w="19050" cap="flat" cmpd="sng">
            <a:solidFill>
              <a:srgbClr val="D8D8D8"/>
            </a:solidFill>
            <a:prstDash val="dash"/>
            <a:round/>
            <a:headEnd type="none" w="sm" len="sm"/>
            <a:tailEnd type="none" w="sm" len="sm"/>
          </a:ln>
        </p:spPr>
      </p:cxnSp>
      <p:sp>
        <p:nvSpPr>
          <p:cNvPr id="1049732" name="Google Shape;784;p273"/>
          <p:cNvSpPr/>
          <p:nvPr/>
        </p:nvSpPr>
        <p:spPr>
          <a:xfrm>
            <a:off x="4387355" y="874471"/>
            <a:ext cx="369291" cy="369291"/>
          </a:xfrm>
          <a:prstGeom prst="ellipse"/>
          <a:solidFill>
            <a:schemeClr val="lt2"/>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1</a:t>
            </a:r>
            <a:endParaRPr b="1" cap="none" sz="800" i="0" strike="noStrike" u="none">
              <a:solidFill>
                <a:schemeClr val="lt1"/>
              </a:solidFill>
              <a:latin typeface="Public Sans"/>
              <a:ea typeface="Public Sans"/>
              <a:cs typeface="Public Sans"/>
              <a:sym typeface="Public Sans"/>
            </a:endParaRPr>
          </a:p>
        </p:txBody>
      </p:sp>
      <p:sp>
        <p:nvSpPr>
          <p:cNvPr id="1049733" name="Google Shape;785;p273"/>
          <p:cNvSpPr/>
          <p:nvPr/>
        </p:nvSpPr>
        <p:spPr>
          <a:xfrm>
            <a:off x="4387355" y="1481023"/>
            <a:ext cx="369291" cy="369291"/>
          </a:xfrm>
          <a:prstGeom prst="ellipse"/>
          <a:solidFill>
            <a:schemeClr val="accent1"/>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2</a:t>
            </a:r>
            <a:endParaRPr b="1" cap="none" sz="800" i="0" strike="noStrike" u="none">
              <a:solidFill>
                <a:schemeClr val="lt1"/>
              </a:solidFill>
              <a:latin typeface="Public Sans"/>
              <a:ea typeface="Public Sans"/>
              <a:cs typeface="Public Sans"/>
              <a:sym typeface="Public Sans"/>
            </a:endParaRPr>
          </a:p>
        </p:txBody>
      </p:sp>
      <p:sp>
        <p:nvSpPr>
          <p:cNvPr id="1049734" name="Google Shape;786;p273"/>
          <p:cNvSpPr/>
          <p:nvPr/>
        </p:nvSpPr>
        <p:spPr>
          <a:xfrm>
            <a:off x="4387355" y="2087575"/>
            <a:ext cx="369291" cy="369291"/>
          </a:xfrm>
          <a:prstGeom prst="ellipse"/>
          <a:solidFill>
            <a:schemeClr val="lt2"/>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3</a:t>
            </a:r>
            <a:endParaRPr b="1" cap="none" sz="800" i="0" strike="noStrike" u="none">
              <a:solidFill>
                <a:schemeClr val="lt1"/>
              </a:solidFill>
              <a:latin typeface="Public Sans"/>
              <a:ea typeface="Public Sans"/>
              <a:cs typeface="Public Sans"/>
              <a:sym typeface="Public Sans"/>
            </a:endParaRPr>
          </a:p>
        </p:txBody>
      </p:sp>
      <p:sp>
        <p:nvSpPr>
          <p:cNvPr id="1049735" name="Google Shape;787;p273"/>
          <p:cNvSpPr/>
          <p:nvPr/>
        </p:nvSpPr>
        <p:spPr>
          <a:xfrm>
            <a:off x="4387355" y="2694127"/>
            <a:ext cx="369291" cy="369291"/>
          </a:xfrm>
          <a:prstGeom prst="ellipse"/>
          <a:solidFill>
            <a:schemeClr val="accent1"/>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4</a:t>
            </a:r>
            <a:endParaRPr b="1" cap="none" sz="800" i="0" strike="noStrike" u="none">
              <a:solidFill>
                <a:schemeClr val="lt1"/>
              </a:solidFill>
              <a:latin typeface="Public Sans"/>
              <a:ea typeface="Public Sans"/>
              <a:cs typeface="Public Sans"/>
              <a:sym typeface="Public Sans"/>
            </a:endParaRPr>
          </a:p>
        </p:txBody>
      </p:sp>
      <p:sp>
        <p:nvSpPr>
          <p:cNvPr id="1049736" name="Google Shape;788;p273"/>
          <p:cNvSpPr/>
          <p:nvPr/>
        </p:nvSpPr>
        <p:spPr>
          <a:xfrm>
            <a:off x="4387355" y="3300679"/>
            <a:ext cx="369291" cy="369291"/>
          </a:xfrm>
          <a:prstGeom prst="ellipse"/>
          <a:solidFill>
            <a:schemeClr val="lt2"/>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5</a:t>
            </a:r>
            <a:endParaRPr b="1" cap="none" sz="800" i="0" strike="noStrike" u="none">
              <a:solidFill>
                <a:schemeClr val="lt1"/>
              </a:solidFill>
              <a:latin typeface="Public Sans"/>
              <a:ea typeface="Public Sans"/>
              <a:cs typeface="Public Sans"/>
              <a:sym typeface="Public Sans"/>
            </a:endParaRPr>
          </a:p>
        </p:txBody>
      </p:sp>
      <p:sp>
        <p:nvSpPr>
          <p:cNvPr id="1049737" name="Google Shape;789;p273"/>
          <p:cNvSpPr/>
          <p:nvPr/>
        </p:nvSpPr>
        <p:spPr>
          <a:xfrm>
            <a:off x="4387355" y="3907231"/>
            <a:ext cx="369291" cy="369291"/>
          </a:xfrm>
          <a:prstGeom prst="ellipse"/>
          <a:solidFill>
            <a:schemeClr val="accent1"/>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6</a:t>
            </a:r>
            <a:endParaRPr b="1" cap="none" sz="800" i="0" strike="noStrike" u="none">
              <a:solidFill>
                <a:schemeClr val="lt1"/>
              </a:solidFill>
              <a:latin typeface="Public Sans"/>
              <a:ea typeface="Public Sans"/>
              <a:cs typeface="Public Sans"/>
              <a:sym typeface="Public Sans"/>
            </a:endParaRPr>
          </a:p>
        </p:txBody>
      </p:sp>
      <p:sp>
        <p:nvSpPr>
          <p:cNvPr id="1049738" name="Google Shape;790;p273"/>
          <p:cNvSpPr/>
          <p:nvPr/>
        </p:nvSpPr>
        <p:spPr>
          <a:xfrm>
            <a:off x="4387355" y="4513786"/>
            <a:ext cx="369291" cy="369291"/>
          </a:xfrm>
          <a:prstGeom prst="ellipse"/>
          <a:solidFill>
            <a:schemeClr val="lt2"/>
          </a:solidFill>
          <a:ln w="28575"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800"/>
              <a:buFont typeface="Arial"/>
              <a:buNone/>
            </a:pPr>
            <a:r>
              <a:rPr b="1" cap="none" sz="800" i="0" lang="en-US" strike="noStrike" u="none">
                <a:solidFill>
                  <a:schemeClr val="lt1"/>
                </a:solidFill>
                <a:latin typeface="Public Sans"/>
                <a:ea typeface="Public Sans"/>
                <a:cs typeface="Public Sans"/>
                <a:sym typeface="Public Sans"/>
              </a:rPr>
              <a:t>7</a:t>
            </a:r>
            <a:endParaRPr b="1" cap="none" sz="800" i="0" strike="noStrike" u="none">
              <a:solidFill>
                <a:schemeClr val="lt1"/>
              </a:solidFill>
              <a:latin typeface="Public Sans"/>
              <a:ea typeface="Public Sans"/>
              <a:cs typeface="Public Sans"/>
              <a:sym typeface="Public Sans"/>
            </a:endParaRPr>
          </a:p>
        </p:txBody>
      </p:sp>
      <p:sp>
        <p:nvSpPr>
          <p:cNvPr id="1049739" name="Google Shape;791;p273"/>
          <p:cNvSpPr txBox="1">
            <a:spLocks noGrp="1"/>
          </p:cNvSpPr>
          <p:nvPr>
            <p:ph type="body" idx="1"/>
          </p:nvPr>
        </p:nvSpPr>
        <p:spPr>
          <a:xfrm>
            <a:off x="4940352" y="1505597"/>
            <a:ext cx="3597361"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40" name="Google Shape;792;p273"/>
          <p:cNvSpPr txBox="1">
            <a:spLocks noGrp="1"/>
          </p:cNvSpPr>
          <p:nvPr>
            <p:ph type="body" idx="2"/>
          </p:nvPr>
        </p:nvSpPr>
        <p:spPr>
          <a:xfrm>
            <a:off x="4940352" y="2718701"/>
            <a:ext cx="3597361"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41" name="Google Shape;793;p273"/>
          <p:cNvSpPr txBox="1">
            <a:spLocks noGrp="1"/>
          </p:cNvSpPr>
          <p:nvPr>
            <p:ph type="body" idx="3"/>
          </p:nvPr>
        </p:nvSpPr>
        <p:spPr>
          <a:xfrm>
            <a:off x="4940352" y="3931097"/>
            <a:ext cx="3597361"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42" name="Google Shape;794;p273"/>
          <p:cNvSpPr txBox="1">
            <a:spLocks noGrp="1"/>
          </p:cNvSpPr>
          <p:nvPr>
            <p:ph type="body" idx="4"/>
          </p:nvPr>
        </p:nvSpPr>
        <p:spPr>
          <a:xfrm>
            <a:off x="608049" y="899045"/>
            <a:ext cx="3597361"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43" name="Google Shape;795;p273"/>
          <p:cNvSpPr txBox="1">
            <a:spLocks noGrp="1"/>
          </p:cNvSpPr>
          <p:nvPr>
            <p:ph type="body" idx="5"/>
          </p:nvPr>
        </p:nvSpPr>
        <p:spPr>
          <a:xfrm>
            <a:off x="608049" y="2118232"/>
            <a:ext cx="3597361"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44" name="Google Shape;796;p273"/>
          <p:cNvSpPr txBox="1">
            <a:spLocks noGrp="1"/>
          </p:cNvSpPr>
          <p:nvPr>
            <p:ph type="body" idx="6"/>
          </p:nvPr>
        </p:nvSpPr>
        <p:spPr>
          <a:xfrm>
            <a:off x="608049" y="3325253"/>
            <a:ext cx="3597361"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45" name="Google Shape;797;p273"/>
          <p:cNvSpPr txBox="1">
            <a:spLocks noGrp="1"/>
          </p:cNvSpPr>
          <p:nvPr>
            <p:ph type="body" idx="7"/>
          </p:nvPr>
        </p:nvSpPr>
        <p:spPr>
          <a:xfrm>
            <a:off x="608049" y="4538360"/>
            <a:ext cx="3597361"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233" name="Shape 798"/>
        <p:cNvGrpSpPr/>
        <p:nvPr/>
      </p:nvGrpSpPr>
      <p:grpSpPr>
        <a:xfrm>
          <a:off x="0" y="0"/>
          <a:ext cx="0" cy="0"/>
          <a:chOff x="0" y="0"/>
          <a:chExt cx="0" cy="0"/>
        </a:xfrm>
      </p:grpSpPr>
      <p:pic>
        <p:nvPicPr>
          <p:cNvPr id="2097216" name="Google Shape;799;p274"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979" name="Google Shape;800;p27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80" name="Google Shape;801;p274"/>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234" name="Google Shape;802;p274"/>
          <p:cNvGrpSpPr/>
          <p:nvPr/>
        </p:nvGrpSpPr>
        <p:grpSpPr>
          <a:xfrm>
            <a:off x="914091" y="752041"/>
            <a:ext cx="7280306" cy="4126450"/>
            <a:chOff x="556442" y="752041"/>
            <a:chExt cx="7280306" cy="4126450"/>
          </a:xfrm>
        </p:grpSpPr>
        <p:cxnSp>
          <p:nvCxnSpPr>
            <p:cNvPr id="3145759" name="Google Shape;803;p274"/>
            <p:cNvCxnSpPr>
              <a:cxnSpLocks/>
              <a:stCxn id="1048981" idx="6"/>
              <a:endCxn id="1048985" idx="0"/>
            </p:cNvCxnSpPr>
            <p:nvPr/>
          </p:nvCxnSpPr>
          <p:spPr>
            <a:xfrm rot="10800000" flipH="1">
              <a:off x="3133388" y="990067"/>
              <a:ext cx="818400" cy="18252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760" name="Google Shape;806;p274"/>
            <p:cNvCxnSpPr>
              <a:cxnSpLocks/>
              <a:stCxn id="1048981" idx="6"/>
              <a:endCxn id="1048991" idx="0"/>
            </p:cNvCxnSpPr>
            <p:nvPr/>
          </p:nvCxnSpPr>
          <p:spPr>
            <a:xfrm rot="10800000" flipH="1">
              <a:off x="3133388" y="2206267"/>
              <a:ext cx="818400" cy="6090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761" name="Google Shape;808;p274"/>
            <p:cNvCxnSpPr>
              <a:cxnSpLocks/>
              <a:stCxn id="1048981" idx="6"/>
              <a:endCxn id="1048994" idx="0"/>
            </p:cNvCxnSpPr>
            <p:nvPr/>
          </p:nvCxnSpPr>
          <p:spPr>
            <a:xfrm rot="10800000" flipH="1">
              <a:off x="3133388" y="2814667"/>
              <a:ext cx="818400" cy="6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762" name="Google Shape;810;p274"/>
            <p:cNvCxnSpPr>
              <a:cxnSpLocks/>
              <a:stCxn id="1048981" idx="6"/>
              <a:endCxn id="1049003" idx="0"/>
            </p:cNvCxnSpPr>
            <p:nvPr/>
          </p:nvCxnSpPr>
          <p:spPr>
            <a:xfrm>
              <a:off x="3133388" y="2815267"/>
              <a:ext cx="818400" cy="18249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763" name="Google Shape;812;p274"/>
            <p:cNvCxnSpPr>
              <a:cxnSpLocks/>
              <a:stCxn id="1048981" idx="6"/>
              <a:endCxn id="1049000" idx="0"/>
            </p:cNvCxnSpPr>
            <p:nvPr/>
          </p:nvCxnSpPr>
          <p:spPr>
            <a:xfrm>
              <a:off x="3133388" y="2815267"/>
              <a:ext cx="818400" cy="12162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764" name="Google Shape;814;p274"/>
            <p:cNvCxnSpPr>
              <a:cxnSpLocks/>
              <a:stCxn id="1048981" idx="6"/>
              <a:endCxn id="1048997" idx="0"/>
            </p:cNvCxnSpPr>
            <p:nvPr/>
          </p:nvCxnSpPr>
          <p:spPr>
            <a:xfrm>
              <a:off x="3133388" y="2815267"/>
              <a:ext cx="818400" cy="6078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765" name="Google Shape;816;p274"/>
            <p:cNvCxnSpPr>
              <a:cxnSpLocks/>
              <a:stCxn id="1048981" idx="6"/>
              <a:endCxn id="1048988" idx="0"/>
            </p:cNvCxnSpPr>
            <p:nvPr/>
          </p:nvCxnSpPr>
          <p:spPr>
            <a:xfrm rot="10800000" flipH="1">
              <a:off x="3133388" y="1598167"/>
              <a:ext cx="818400" cy="1217100"/>
            </a:xfrm>
            <a:prstGeom prst="bentConnector3">
              <a:avLst>
                <a:gd name="adj1" fmla="val -37402"/>
              </a:avLst>
            </a:prstGeom>
            <a:noFill/>
            <a:ln w="12700" cap="flat" cmpd="sng">
              <a:solidFill>
                <a:srgbClr val="D8D8D8"/>
              </a:solidFill>
              <a:prstDash val="solid"/>
              <a:round/>
              <a:headEnd type="none" w="sm" len="sm"/>
              <a:tailEnd type="none" w="sm" len="sm"/>
            </a:ln>
          </p:spPr>
        </p:cxnSp>
        <p:grpSp>
          <p:nvGrpSpPr>
            <p:cNvPr id="235" name="Google Shape;818;p274"/>
            <p:cNvGrpSpPr/>
            <p:nvPr/>
          </p:nvGrpSpPr>
          <p:grpSpPr>
            <a:xfrm>
              <a:off x="556442" y="1526794"/>
              <a:ext cx="2576946" cy="2576946"/>
              <a:chOff x="941492" y="1686560"/>
              <a:chExt cx="1876213" cy="1876213"/>
            </a:xfrm>
          </p:grpSpPr>
          <p:sp>
            <p:nvSpPr>
              <p:cNvPr id="1048981" name="Google Shape;804;p274"/>
              <p:cNvSpPr/>
              <p:nvPr/>
            </p:nvSpPr>
            <p:spPr>
              <a:xfrm>
                <a:off x="941492" y="1686560"/>
                <a:ext cx="1876213" cy="1876213"/>
              </a:xfrm>
              <a:prstGeom prst="ellipse"/>
              <a:solidFill>
                <a:srgbClr val="D8D8D8"/>
              </a:solidFill>
              <a:ln w="25400" cap="flat" cmpd="sng">
                <a:solidFill>
                  <a:schemeClr val="lt1"/>
                </a:solidFill>
                <a:prstDash val="solid"/>
                <a:round/>
                <a:headEnd type="none" w="sm" len="sm"/>
                <a:tailEnd type="none" w="sm" len="sm"/>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982" name="Google Shape;819;p274"/>
              <p:cNvSpPr/>
              <p:nvPr/>
            </p:nvSpPr>
            <p:spPr>
              <a:xfrm>
                <a:off x="1074172" y="1819240"/>
                <a:ext cx="1610853" cy="1610853"/>
              </a:xfrm>
              <a:prstGeom prst="ellipse"/>
              <a:solidFill>
                <a:srgbClr val="F2F2F2"/>
              </a:solidFill>
              <a:ln w="25400" cap="flat" cmpd="sng">
                <a:solidFill>
                  <a:schemeClr val="lt1"/>
                </a:solidFill>
                <a:prstDash val="solid"/>
                <a:round/>
                <a:headEnd type="none" w="sm" len="sm"/>
                <a:tailEnd type="none" w="sm" len="sm"/>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8983" name="Google Shape;820;p274"/>
            <p:cNvSpPr/>
            <p:nvPr/>
          </p:nvSpPr>
          <p:spPr>
            <a:xfrm>
              <a:off x="4529278" y="752041"/>
              <a:ext cx="3307470" cy="475949"/>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8984" name="Google Shape;821;p274"/>
            <p:cNvSpPr/>
            <p:nvPr/>
          </p:nvSpPr>
          <p:spPr>
            <a:xfrm>
              <a:off x="4076310" y="752041"/>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01</a:t>
              </a:r>
              <a:endParaRPr b="0" cap="none" sz="1200" i="1" strike="noStrike" u="none">
                <a:solidFill>
                  <a:schemeClr val="dk1"/>
                </a:solidFill>
                <a:latin typeface="Public Sans"/>
                <a:ea typeface="Public Sans"/>
                <a:cs typeface="Public Sans"/>
                <a:sym typeface="Public Sans"/>
              </a:endParaRPr>
            </a:p>
          </p:txBody>
        </p:sp>
        <p:sp>
          <p:nvSpPr>
            <p:cNvPr id="1048985" name="Google Shape;805;p274"/>
            <p:cNvSpPr/>
            <p:nvPr/>
          </p:nvSpPr>
          <p:spPr>
            <a:xfrm rot="-5400000">
              <a:off x="3941773" y="927732"/>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986" name="Google Shape;822;p274"/>
            <p:cNvSpPr/>
            <p:nvPr/>
          </p:nvSpPr>
          <p:spPr>
            <a:xfrm>
              <a:off x="4529278" y="1360153"/>
              <a:ext cx="3307470" cy="475949"/>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8987" name="Google Shape;823;p274"/>
            <p:cNvSpPr/>
            <p:nvPr/>
          </p:nvSpPr>
          <p:spPr>
            <a:xfrm>
              <a:off x="4076309" y="1360031"/>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02</a:t>
              </a:r>
              <a:endParaRPr b="0" cap="none" sz="1200" i="1" strike="noStrike" u="none">
                <a:solidFill>
                  <a:schemeClr val="dk1"/>
                </a:solidFill>
                <a:latin typeface="Public Sans"/>
                <a:ea typeface="Public Sans"/>
                <a:cs typeface="Public Sans"/>
                <a:sym typeface="Public Sans"/>
              </a:endParaRPr>
            </a:p>
          </p:txBody>
        </p:sp>
        <p:sp>
          <p:nvSpPr>
            <p:cNvPr id="1048988" name="Google Shape;817;p274"/>
            <p:cNvSpPr/>
            <p:nvPr/>
          </p:nvSpPr>
          <p:spPr>
            <a:xfrm rot="-5400000">
              <a:off x="3941772" y="1535783"/>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989" name="Google Shape;824;p274"/>
            <p:cNvSpPr/>
            <p:nvPr/>
          </p:nvSpPr>
          <p:spPr>
            <a:xfrm>
              <a:off x="4529278" y="1968387"/>
              <a:ext cx="3307470" cy="475949"/>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8990" name="Google Shape;825;p274"/>
            <p:cNvSpPr/>
            <p:nvPr/>
          </p:nvSpPr>
          <p:spPr>
            <a:xfrm>
              <a:off x="4076308" y="1968143"/>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03</a:t>
              </a:r>
              <a:endParaRPr b="0" cap="none" sz="1200" i="1" strike="noStrike" u="none">
                <a:solidFill>
                  <a:schemeClr val="dk1"/>
                </a:solidFill>
                <a:latin typeface="Public Sans"/>
                <a:ea typeface="Public Sans"/>
                <a:cs typeface="Public Sans"/>
                <a:sym typeface="Public Sans"/>
              </a:endParaRPr>
            </a:p>
          </p:txBody>
        </p:sp>
        <p:sp>
          <p:nvSpPr>
            <p:cNvPr id="1048991" name="Google Shape;807;p274"/>
            <p:cNvSpPr/>
            <p:nvPr/>
          </p:nvSpPr>
          <p:spPr>
            <a:xfrm rot="-5400000">
              <a:off x="3941771" y="2143956"/>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992" name="Google Shape;826;p274"/>
            <p:cNvSpPr/>
            <p:nvPr/>
          </p:nvSpPr>
          <p:spPr>
            <a:xfrm>
              <a:off x="4529278" y="2576743"/>
              <a:ext cx="3307470" cy="475949"/>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8993" name="Google Shape;827;p274"/>
            <p:cNvSpPr/>
            <p:nvPr/>
          </p:nvSpPr>
          <p:spPr>
            <a:xfrm>
              <a:off x="4076307" y="2576377"/>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04</a:t>
              </a:r>
              <a:endParaRPr b="0" cap="none" sz="1200" i="1" strike="noStrike" u="none">
                <a:solidFill>
                  <a:schemeClr val="dk1"/>
                </a:solidFill>
                <a:latin typeface="Public Sans"/>
                <a:ea typeface="Public Sans"/>
                <a:cs typeface="Public Sans"/>
                <a:sym typeface="Public Sans"/>
              </a:endParaRPr>
            </a:p>
          </p:txBody>
        </p:sp>
        <p:sp>
          <p:nvSpPr>
            <p:cNvPr id="1048994" name="Google Shape;809;p274"/>
            <p:cNvSpPr/>
            <p:nvPr/>
          </p:nvSpPr>
          <p:spPr>
            <a:xfrm rot="-5400000">
              <a:off x="3941770" y="2752251"/>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995" name="Google Shape;828;p274"/>
            <p:cNvSpPr/>
            <p:nvPr/>
          </p:nvSpPr>
          <p:spPr>
            <a:xfrm>
              <a:off x="4529278" y="3185221"/>
              <a:ext cx="3307470" cy="475949"/>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8996" name="Google Shape;829;p274"/>
            <p:cNvSpPr/>
            <p:nvPr/>
          </p:nvSpPr>
          <p:spPr>
            <a:xfrm>
              <a:off x="4076306" y="3184733"/>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05</a:t>
              </a:r>
              <a:endParaRPr b="0" cap="none" sz="1200" i="1" strike="noStrike" u="none">
                <a:solidFill>
                  <a:schemeClr val="dk1"/>
                </a:solidFill>
                <a:latin typeface="Public Sans"/>
                <a:ea typeface="Public Sans"/>
                <a:cs typeface="Public Sans"/>
                <a:sym typeface="Public Sans"/>
              </a:endParaRPr>
            </a:p>
          </p:txBody>
        </p:sp>
        <p:sp>
          <p:nvSpPr>
            <p:cNvPr id="1048997" name="Google Shape;815;p274"/>
            <p:cNvSpPr/>
            <p:nvPr/>
          </p:nvSpPr>
          <p:spPr>
            <a:xfrm rot="-5400000">
              <a:off x="3941769" y="3360668"/>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998" name="Google Shape;830;p274"/>
            <p:cNvSpPr/>
            <p:nvPr/>
          </p:nvSpPr>
          <p:spPr>
            <a:xfrm>
              <a:off x="4529278" y="3793821"/>
              <a:ext cx="3307470" cy="475949"/>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8999" name="Google Shape;831;p274"/>
            <p:cNvSpPr/>
            <p:nvPr/>
          </p:nvSpPr>
          <p:spPr>
            <a:xfrm>
              <a:off x="4076305" y="3793211"/>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06</a:t>
              </a:r>
              <a:endParaRPr b="0" cap="none" sz="1200" i="1" strike="noStrike" u="none">
                <a:solidFill>
                  <a:schemeClr val="dk1"/>
                </a:solidFill>
                <a:latin typeface="Public Sans"/>
                <a:ea typeface="Public Sans"/>
                <a:cs typeface="Public Sans"/>
                <a:sym typeface="Public Sans"/>
              </a:endParaRPr>
            </a:p>
          </p:txBody>
        </p:sp>
        <p:sp>
          <p:nvSpPr>
            <p:cNvPr id="1049000" name="Google Shape;813;p274"/>
            <p:cNvSpPr/>
            <p:nvPr/>
          </p:nvSpPr>
          <p:spPr>
            <a:xfrm rot="-5400000">
              <a:off x="3941768" y="3969207"/>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01" name="Google Shape;832;p274"/>
            <p:cNvSpPr/>
            <p:nvPr/>
          </p:nvSpPr>
          <p:spPr>
            <a:xfrm>
              <a:off x="4529278" y="4402542"/>
              <a:ext cx="3307470" cy="475949"/>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9002" name="Google Shape;833;p274"/>
            <p:cNvSpPr/>
            <p:nvPr/>
          </p:nvSpPr>
          <p:spPr>
            <a:xfrm>
              <a:off x="4076304" y="4401810"/>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07</a:t>
              </a:r>
              <a:endParaRPr b="0" cap="none" sz="1200" i="1" strike="noStrike" u="none">
                <a:solidFill>
                  <a:schemeClr val="dk1"/>
                </a:solidFill>
                <a:latin typeface="Public Sans"/>
                <a:ea typeface="Public Sans"/>
                <a:cs typeface="Public Sans"/>
                <a:sym typeface="Public Sans"/>
              </a:endParaRPr>
            </a:p>
          </p:txBody>
        </p:sp>
        <p:sp>
          <p:nvSpPr>
            <p:cNvPr id="1049003" name="Google Shape;811;p274"/>
            <p:cNvSpPr/>
            <p:nvPr/>
          </p:nvSpPr>
          <p:spPr>
            <a:xfrm rot="-5400000">
              <a:off x="3941767" y="4577867"/>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004" name="Google Shape;834;p274"/>
          <p:cNvSpPr txBox="1">
            <a:spLocks noGrp="1"/>
          </p:cNvSpPr>
          <p:nvPr>
            <p:ph type="body" idx="1"/>
          </p:nvPr>
        </p:nvSpPr>
        <p:spPr>
          <a:xfrm>
            <a:off x="1345189" y="2654219"/>
            <a:ext cx="1714750" cy="320142"/>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05" name="Google Shape;835;p274"/>
          <p:cNvSpPr txBox="1">
            <a:spLocks noGrp="1"/>
          </p:cNvSpPr>
          <p:nvPr>
            <p:ph type="body" idx="2"/>
          </p:nvPr>
        </p:nvSpPr>
        <p:spPr>
          <a:xfrm>
            <a:off x="5044082" y="26370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006" name="Google Shape;836;p274"/>
          <p:cNvSpPr txBox="1">
            <a:spLocks noGrp="1"/>
          </p:cNvSpPr>
          <p:nvPr>
            <p:ph type="body" idx="3"/>
          </p:nvPr>
        </p:nvSpPr>
        <p:spPr>
          <a:xfrm>
            <a:off x="5044082" y="8082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007" name="Google Shape;837;p274"/>
          <p:cNvSpPr txBox="1">
            <a:spLocks noGrp="1"/>
          </p:cNvSpPr>
          <p:nvPr>
            <p:ph type="body" idx="4"/>
          </p:nvPr>
        </p:nvSpPr>
        <p:spPr>
          <a:xfrm>
            <a:off x="5044082" y="4465835"/>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008" name="Google Shape;838;p274"/>
          <p:cNvSpPr txBox="1">
            <a:spLocks noGrp="1"/>
          </p:cNvSpPr>
          <p:nvPr>
            <p:ph type="body" idx="5"/>
          </p:nvPr>
        </p:nvSpPr>
        <p:spPr>
          <a:xfrm>
            <a:off x="5044082" y="38562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009" name="Google Shape;839;p274"/>
          <p:cNvSpPr txBox="1">
            <a:spLocks noGrp="1"/>
          </p:cNvSpPr>
          <p:nvPr>
            <p:ph type="body" idx="6"/>
          </p:nvPr>
        </p:nvSpPr>
        <p:spPr>
          <a:xfrm>
            <a:off x="5044082" y="32466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010" name="Google Shape;840;p274"/>
          <p:cNvSpPr txBox="1">
            <a:spLocks noGrp="1"/>
          </p:cNvSpPr>
          <p:nvPr>
            <p:ph type="body" idx="7"/>
          </p:nvPr>
        </p:nvSpPr>
        <p:spPr>
          <a:xfrm>
            <a:off x="5044082" y="20274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011" name="Google Shape;841;p274"/>
          <p:cNvSpPr txBox="1">
            <a:spLocks noGrp="1"/>
          </p:cNvSpPr>
          <p:nvPr>
            <p:ph type="body" idx="8"/>
          </p:nvPr>
        </p:nvSpPr>
        <p:spPr>
          <a:xfrm>
            <a:off x="5044082" y="14178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432" name="Shape 842"/>
        <p:cNvGrpSpPr/>
        <p:nvPr/>
      </p:nvGrpSpPr>
      <p:grpSpPr>
        <a:xfrm>
          <a:off x="0" y="0"/>
          <a:ext cx="0" cy="0"/>
          <a:chOff x="0" y="0"/>
          <a:chExt cx="0" cy="0"/>
        </a:xfrm>
      </p:grpSpPr>
      <p:pic>
        <p:nvPicPr>
          <p:cNvPr id="2097297" name="Google Shape;843;p275"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617" name="Google Shape;844;p275"/>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18" name="Google Shape;845;p275"/>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433" name="Google Shape;846;p275"/>
          <p:cNvGrpSpPr/>
          <p:nvPr/>
        </p:nvGrpSpPr>
        <p:grpSpPr>
          <a:xfrm>
            <a:off x="914091" y="752041"/>
            <a:ext cx="7280306" cy="4126450"/>
            <a:chOff x="556442" y="752041"/>
            <a:chExt cx="7280306" cy="4126450"/>
          </a:xfrm>
        </p:grpSpPr>
        <p:cxnSp>
          <p:nvCxnSpPr>
            <p:cNvPr id="3145846" name="Google Shape;847;p275"/>
            <p:cNvCxnSpPr>
              <a:cxnSpLocks/>
              <a:stCxn id="1049619" idx="6"/>
              <a:endCxn id="1049623" idx="0"/>
            </p:cNvCxnSpPr>
            <p:nvPr/>
          </p:nvCxnSpPr>
          <p:spPr>
            <a:xfrm rot="10800000" flipH="1">
              <a:off x="3133388" y="990067"/>
              <a:ext cx="818400" cy="18252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847" name="Google Shape;850;p275"/>
            <p:cNvCxnSpPr>
              <a:cxnSpLocks/>
              <a:stCxn id="1049619" idx="6"/>
              <a:endCxn id="1049629" idx="0"/>
            </p:cNvCxnSpPr>
            <p:nvPr/>
          </p:nvCxnSpPr>
          <p:spPr>
            <a:xfrm rot="10800000" flipH="1">
              <a:off x="3133388" y="2206267"/>
              <a:ext cx="818400" cy="6090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848" name="Google Shape;852;p275"/>
            <p:cNvCxnSpPr>
              <a:cxnSpLocks/>
              <a:stCxn id="1049619" idx="6"/>
              <a:endCxn id="1049632" idx="0"/>
            </p:cNvCxnSpPr>
            <p:nvPr/>
          </p:nvCxnSpPr>
          <p:spPr>
            <a:xfrm rot="10800000" flipH="1">
              <a:off x="3133388" y="2814667"/>
              <a:ext cx="818400" cy="6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849" name="Google Shape;854;p275"/>
            <p:cNvCxnSpPr>
              <a:cxnSpLocks/>
              <a:stCxn id="1049619" idx="6"/>
              <a:endCxn id="1049641" idx="0"/>
            </p:cNvCxnSpPr>
            <p:nvPr/>
          </p:nvCxnSpPr>
          <p:spPr>
            <a:xfrm>
              <a:off x="3133388" y="2815267"/>
              <a:ext cx="818400" cy="18249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850" name="Google Shape;856;p275"/>
            <p:cNvCxnSpPr>
              <a:cxnSpLocks/>
              <a:stCxn id="1049619" idx="6"/>
              <a:endCxn id="1049638" idx="0"/>
            </p:cNvCxnSpPr>
            <p:nvPr/>
          </p:nvCxnSpPr>
          <p:spPr>
            <a:xfrm>
              <a:off x="3133388" y="2815267"/>
              <a:ext cx="818400" cy="12162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851" name="Google Shape;858;p275"/>
            <p:cNvCxnSpPr>
              <a:cxnSpLocks/>
              <a:stCxn id="1049619" idx="6"/>
              <a:endCxn id="1049635" idx="0"/>
            </p:cNvCxnSpPr>
            <p:nvPr/>
          </p:nvCxnSpPr>
          <p:spPr>
            <a:xfrm>
              <a:off x="3133388" y="2815267"/>
              <a:ext cx="818400" cy="607800"/>
            </a:xfrm>
            <a:prstGeom prst="bentConnector3">
              <a:avLst>
                <a:gd name="adj1" fmla="val -37402"/>
              </a:avLst>
            </a:prstGeom>
            <a:noFill/>
            <a:ln w="12700" cap="flat" cmpd="sng">
              <a:solidFill>
                <a:srgbClr val="D8D8D8"/>
              </a:solidFill>
              <a:prstDash val="solid"/>
              <a:round/>
              <a:headEnd type="none" w="sm" len="sm"/>
              <a:tailEnd type="none" w="sm" len="sm"/>
            </a:ln>
          </p:spPr>
        </p:cxnSp>
        <p:cxnSp>
          <p:nvCxnSpPr>
            <p:cNvPr id="3145852" name="Google Shape;860;p275"/>
            <p:cNvCxnSpPr>
              <a:cxnSpLocks/>
              <a:stCxn id="1049619" idx="6"/>
              <a:endCxn id="1049626" idx="0"/>
            </p:cNvCxnSpPr>
            <p:nvPr/>
          </p:nvCxnSpPr>
          <p:spPr>
            <a:xfrm rot="10800000" flipH="1">
              <a:off x="3133388" y="1598167"/>
              <a:ext cx="818400" cy="1217100"/>
            </a:xfrm>
            <a:prstGeom prst="bentConnector3">
              <a:avLst>
                <a:gd name="adj1" fmla="val -37402"/>
              </a:avLst>
            </a:prstGeom>
            <a:noFill/>
            <a:ln w="12700" cap="flat" cmpd="sng">
              <a:solidFill>
                <a:srgbClr val="D8D8D8"/>
              </a:solidFill>
              <a:prstDash val="solid"/>
              <a:round/>
              <a:headEnd type="none" w="sm" len="sm"/>
              <a:tailEnd type="none" w="sm" len="sm"/>
            </a:ln>
          </p:spPr>
        </p:cxnSp>
        <p:grpSp>
          <p:nvGrpSpPr>
            <p:cNvPr id="434" name="Google Shape;862;p275"/>
            <p:cNvGrpSpPr/>
            <p:nvPr/>
          </p:nvGrpSpPr>
          <p:grpSpPr>
            <a:xfrm>
              <a:off x="556442" y="1526794"/>
              <a:ext cx="2576946" cy="2576946"/>
              <a:chOff x="941492" y="1686560"/>
              <a:chExt cx="1876213" cy="1876213"/>
            </a:xfrm>
          </p:grpSpPr>
          <p:sp>
            <p:nvSpPr>
              <p:cNvPr id="1049619" name="Google Shape;848;p275"/>
              <p:cNvSpPr/>
              <p:nvPr/>
            </p:nvSpPr>
            <p:spPr>
              <a:xfrm>
                <a:off x="941492" y="1686560"/>
                <a:ext cx="1876213" cy="1876213"/>
              </a:xfrm>
              <a:prstGeom prst="ellipse"/>
              <a:solidFill>
                <a:srgbClr val="D8D8D8"/>
              </a:solidFill>
              <a:ln w="25400" cap="flat" cmpd="sng">
                <a:solidFill>
                  <a:schemeClr val="lt1"/>
                </a:solidFill>
                <a:prstDash val="solid"/>
                <a:round/>
                <a:headEnd type="none" w="sm" len="sm"/>
                <a:tailEnd type="none" w="sm" len="sm"/>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20" name="Google Shape;863;p275"/>
              <p:cNvSpPr/>
              <p:nvPr/>
            </p:nvSpPr>
            <p:spPr>
              <a:xfrm>
                <a:off x="1074172" y="1819240"/>
                <a:ext cx="1610853" cy="1610853"/>
              </a:xfrm>
              <a:prstGeom prst="ellipse"/>
              <a:solidFill>
                <a:srgbClr val="F2F2F2"/>
              </a:solidFill>
              <a:ln w="25400" cap="flat" cmpd="sng">
                <a:solidFill>
                  <a:schemeClr val="lt1"/>
                </a:solidFill>
                <a:prstDash val="solid"/>
                <a:round/>
                <a:headEnd type="none" w="sm" len="sm"/>
                <a:tailEnd type="none" w="sm" len="sm"/>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621" name="Google Shape;864;p275"/>
            <p:cNvSpPr/>
            <p:nvPr/>
          </p:nvSpPr>
          <p:spPr>
            <a:xfrm>
              <a:off x="4529278" y="752041"/>
              <a:ext cx="3307470" cy="475949"/>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9622" name="Google Shape;865;p275"/>
            <p:cNvSpPr/>
            <p:nvPr/>
          </p:nvSpPr>
          <p:spPr>
            <a:xfrm>
              <a:off x="4076310" y="752041"/>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01</a:t>
              </a:r>
              <a:endParaRPr b="0" cap="none" sz="1200" i="1" strike="noStrike" u="none">
                <a:solidFill>
                  <a:schemeClr val="dk1"/>
                </a:solidFill>
                <a:latin typeface="Public Sans"/>
                <a:ea typeface="Public Sans"/>
                <a:cs typeface="Public Sans"/>
                <a:sym typeface="Public Sans"/>
              </a:endParaRPr>
            </a:p>
          </p:txBody>
        </p:sp>
        <p:sp>
          <p:nvSpPr>
            <p:cNvPr id="1049623" name="Google Shape;849;p275"/>
            <p:cNvSpPr/>
            <p:nvPr/>
          </p:nvSpPr>
          <p:spPr>
            <a:xfrm rot="-5400000">
              <a:off x="3941773" y="927732"/>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24" name="Google Shape;866;p275"/>
            <p:cNvSpPr/>
            <p:nvPr/>
          </p:nvSpPr>
          <p:spPr>
            <a:xfrm>
              <a:off x="4529278" y="1360153"/>
              <a:ext cx="3307470" cy="475949"/>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9625" name="Google Shape;867;p275"/>
            <p:cNvSpPr/>
            <p:nvPr/>
          </p:nvSpPr>
          <p:spPr>
            <a:xfrm>
              <a:off x="4076309" y="1360031"/>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02</a:t>
              </a:r>
              <a:endParaRPr b="0" cap="none" sz="1200" i="1" strike="noStrike" u="none">
                <a:solidFill>
                  <a:schemeClr val="dk1"/>
                </a:solidFill>
                <a:latin typeface="Public Sans"/>
                <a:ea typeface="Public Sans"/>
                <a:cs typeface="Public Sans"/>
                <a:sym typeface="Public Sans"/>
              </a:endParaRPr>
            </a:p>
          </p:txBody>
        </p:sp>
        <p:sp>
          <p:nvSpPr>
            <p:cNvPr id="1049626" name="Google Shape;861;p275"/>
            <p:cNvSpPr/>
            <p:nvPr/>
          </p:nvSpPr>
          <p:spPr>
            <a:xfrm rot="-5400000">
              <a:off x="3941772" y="1535783"/>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27" name="Google Shape;868;p275"/>
            <p:cNvSpPr/>
            <p:nvPr/>
          </p:nvSpPr>
          <p:spPr>
            <a:xfrm>
              <a:off x="4529278" y="1968387"/>
              <a:ext cx="3307470" cy="475949"/>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9628" name="Google Shape;869;p275"/>
            <p:cNvSpPr/>
            <p:nvPr/>
          </p:nvSpPr>
          <p:spPr>
            <a:xfrm>
              <a:off x="4076308" y="1968143"/>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03</a:t>
              </a:r>
              <a:endParaRPr b="0" cap="none" sz="1200" i="1" strike="noStrike" u="none">
                <a:solidFill>
                  <a:schemeClr val="dk1"/>
                </a:solidFill>
                <a:latin typeface="Public Sans"/>
                <a:ea typeface="Public Sans"/>
                <a:cs typeface="Public Sans"/>
                <a:sym typeface="Public Sans"/>
              </a:endParaRPr>
            </a:p>
          </p:txBody>
        </p:sp>
        <p:sp>
          <p:nvSpPr>
            <p:cNvPr id="1049629" name="Google Shape;851;p275"/>
            <p:cNvSpPr/>
            <p:nvPr/>
          </p:nvSpPr>
          <p:spPr>
            <a:xfrm rot="-5400000">
              <a:off x="3941771" y="2143956"/>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30" name="Google Shape;870;p275"/>
            <p:cNvSpPr/>
            <p:nvPr/>
          </p:nvSpPr>
          <p:spPr>
            <a:xfrm>
              <a:off x="4529278" y="2576743"/>
              <a:ext cx="3307470" cy="475949"/>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9631" name="Google Shape;871;p275"/>
            <p:cNvSpPr/>
            <p:nvPr/>
          </p:nvSpPr>
          <p:spPr>
            <a:xfrm>
              <a:off x="4076307" y="2576377"/>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04</a:t>
              </a:r>
              <a:endParaRPr b="0" cap="none" sz="1200" i="1" strike="noStrike" u="none">
                <a:solidFill>
                  <a:schemeClr val="dk1"/>
                </a:solidFill>
                <a:latin typeface="Public Sans"/>
                <a:ea typeface="Public Sans"/>
                <a:cs typeface="Public Sans"/>
                <a:sym typeface="Public Sans"/>
              </a:endParaRPr>
            </a:p>
          </p:txBody>
        </p:sp>
        <p:sp>
          <p:nvSpPr>
            <p:cNvPr id="1049632" name="Google Shape;853;p275"/>
            <p:cNvSpPr/>
            <p:nvPr/>
          </p:nvSpPr>
          <p:spPr>
            <a:xfrm rot="-5400000">
              <a:off x="3941770" y="2752251"/>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33" name="Google Shape;872;p275"/>
            <p:cNvSpPr/>
            <p:nvPr/>
          </p:nvSpPr>
          <p:spPr>
            <a:xfrm>
              <a:off x="4529278" y="3185221"/>
              <a:ext cx="3307470" cy="475949"/>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9634" name="Google Shape;873;p275"/>
            <p:cNvSpPr/>
            <p:nvPr/>
          </p:nvSpPr>
          <p:spPr>
            <a:xfrm>
              <a:off x="4076306" y="3184733"/>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05</a:t>
              </a:r>
              <a:endParaRPr b="0" cap="none" sz="1200" i="1" strike="noStrike" u="none">
                <a:solidFill>
                  <a:schemeClr val="dk1"/>
                </a:solidFill>
                <a:latin typeface="Public Sans"/>
                <a:ea typeface="Public Sans"/>
                <a:cs typeface="Public Sans"/>
                <a:sym typeface="Public Sans"/>
              </a:endParaRPr>
            </a:p>
          </p:txBody>
        </p:sp>
        <p:sp>
          <p:nvSpPr>
            <p:cNvPr id="1049635" name="Google Shape;859;p275"/>
            <p:cNvSpPr/>
            <p:nvPr/>
          </p:nvSpPr>
          <p:spPr>
            <a:xfrm rot="-5400000">
              <a:off x="3941769" y="3360668"/>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36" name="Google Shape;874;p275"/>
            <p:cNvSpPr/>
            <p:nvPr/>
          </p:nvSpPr>
          <p:spPr>
            <a:xfrm>
              <a:off x="4529278" y="3793821"/>
              <a:ext cx="3307470" cy="475949"/>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9637" name="Google Shape;875;p275"/>
            <p:cNvSpPr/>
            <p:nvPr/>
          </p:nvSpPr>
          <p:spPr>
            <a:xfrm>
              <a:off x="4076305" y="3793211"/>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06</a:t>
              </a:r>
              <a:endParaRPr b="0" cap="none" sz="1200" i="1" strike="noStrike" u="none">
                <a:solidFill>
                  <a:schemeClr val="dk1"/>
                </a:solidFill>
                <a:latin typeface="Public Sans"/>
                <a:ea typeface="Public Sans"/>
                <a:cs typeface="Public Sans"/>
                <a:sym typeface="Public Sans"/>
              </a:endParaRPr>
            </a:p>
          </p:txBody>
        </p:sp>
        <p:sp>
          <p:nvSpPr>
            <p:cNvPr id="1049638" name="Google Shape;857;p275"/>
            <p:cNvSpPr/>
            <p:nvPr/>
          </p:nvSpPr>
          <p:spPr>
            <a:xfrm rot="-5400000">
              <a:off x="3941768" y="3969207"/>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39" name="Google Shape;876;p275"/>
            <p:cNvSpPr/>
            <p:nvPr/>
          </p:nvSpPr>
          <p:spPr>
            <a:xfrm>
              <a:off x="4529278" y="4402542"/>
              <a:ext cx="3307470" cy="475949"/>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300"/>
                <a:buFont typeface="Arial"/>
                <a:buNone/>
              </a:pPr>
              <a:endParaRPr b="0" cap="none" sz="1300" i="0" strike="noStrike" u="none">
                <a:solidFill>
                  <a:schemeClr val="lt1"/>
                </a:solidFill>
                <a:latin typeface="Public Sans"/>
                <a:ea typeface="Public Sans"/>
                <a:cs typeface="Public Sans"/>
                <a:sym typeface="Public Sans"/>
              </a:endParaRPr>
            </a:p>
          </p:txBody>
        </p:sp>
        <p:sp>
          <p:nvSpPr>
            <p:cNvPr id="1049640" name="Google Shape;877;p275"/>
            <p:cNvSpPr/>
            <p:nvPr/>
          </p:nvSpPr>
          <p:spPr>
            <a:xfrm>
              <a:off x="4076304" y="4401810"/>
              <a:ext cx="475827" cy="475827"/>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200"/>
                <a:buFont typeface="Arial"/>
                <a:buNone/>
              </a:pPr>
              <a:r>
                <a:rPr b="0" cap="none" sz="1200" i="1" lang="en-US" strike="noStrike" u="none">
                  <a:solidFill>
                    <a:schemeClr val="dk1"/>
                  </a:solidFill>
                  <a:latin typeface="Public Sans"/>
                  <a:ea typeface="Public Sans"/>
                  <a:cs typeface="Public Sans"/>
                  <a:sym typeface="Public Sans"/>
                </a:rPr>
                <a:t>07</a:t>
              </a:r>
              <a:endParaRPr b="0" cap="none" sz="1200" i="1" strike="noStrike" u="none">
                <a:solidFill>
                  <a:schemeClr val="dk1"/>
                </a:solidFill>
                <a:latin typeface="Public Sans"/>
                <a:ea typeface="Public Sans"/>
                <a:cs typeface="Public Sans"/>
                <a:sym typeface="Public Sans"/>
              </a:endParaRPr>
            </a:p>
          </p:txBody>
        </p:sp>
        <p:sp>
          <p:nvSpPr>
            <p:cNvPr id="1049641" name="Google Shape;855;p275"/>
            <p:cNvSpPr/>
            <p:nvPr/>
          </p:nvSpPr>
          <p:spPr>
            <a:xfrm rot="-5400000">
              <a:off x="3941767" y="4577867"/>
              <a:ext cx="144497" cy="124566"/>
            </a:xfrm>
            <a:prstGeom prst="triangle">
              <a:avLst>
                <a:gd name="adj" fmla="val 50000"/>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642" name="Google Shape;878;p275"/>
          <p:cNvSpPr txBox="1">
            <a:spLocks noGrp="1"/>
          </p:cNvSpPr>
          <p:nvPr>
            <p:ph type="body" idx="1"/>
          </p:nvPr>
        </p:nvSpPr>
        <p:spPr>
          <a:xfrm>
            <a:off x="1345189" y="2654219"/>
            <a:ext cx="1714750" cy="320142"/>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43" name="Google Shape;879;p275"/>
          <p:cNvSpPr txBox="1">
            <a:spLocks noGrp="1"/>
          </p:cNvSpPr>
          <p:nvPr>
            <p:ph type="body" idx="2"/>
          </p:nvPr>
        </p:nvSpPr>
        <p:spPr>
          <a:xfrm>
            <a:off x="5044082" y="26370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644" name="Google Shape;880;p275"/>
          <p:cNvSpPr txBox="1">
            <a:spLocks noGrp="1"/>
          </p:cNvSpPr>
          <p:nvPr>
            <p:ph type="body" idx="3"/>
          </p:nvPr>
        </p:nvSpPr>
        <p:spPr>
          <a:xfrm>
            <a:off x="5044082" y="8082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645" name="Google Shape;881;p275"/>
          <p:cNvSpPr txBox="1">
            <a:spLocks noGrp="1"/>
          </p:cNvSpPr>
          <p:nvPr>
            <p:ph type="body" idx="4"/>
          </p:nvPr>
        </p:nvSpPr>
        <p:spPr>
          <a:xfrm>
            <a:off x="5044082" y="4465835"/>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646" name="Google Shape;882;p275"/>
          <p:cNvSpPr txBox="1">
            <a:spLocks noGrp="1"/>
          </p:cNvSpPr>
          <p:nvPr>
            <p:ph type="body" idx="5"/>
          </p:nvPr>
        </p:nvSpPr>
        <p:spPr>
          <a:xfrm>
            <a:off x="5044082" y="38562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647" name="Google Shape;883;p275"/>
          <p:cNvSpPr txBox="1">
            <a:spLocks noGrp="1"/>
          </p:cNvSpPr>
          <p:nvPr>
            <p:ph type="body" idx="6"/>
          </p:nvPr>
        </p:nvSpPr>
        <p:spPr>
          <a:xfrm>
            <a:off x="5044082" y="32466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648" name="Google Shape;884;p275"/>
          <p:cNvSpPr txBox="1">
            <a:spLocks noGrp="1"/>
          </p:cNvSpPr>
          <p:nvPr>
            <p:ph type="body" idx="7"/>
          </p:nvPr>
        </p:nvSpPr>
        <p:spPr>
          <a:xfrm>
            <a:off x="5044082" y="20274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649" name="Google Shape;885;p275"/>
          <p:cNvSpPr txBox="1">
            <a:spLocks noGrp="1"/>
          </p:cNvSpPr>
          <p:nvPr>
            <p:ph type="body" idx="8"/>
          </p:nvPr>
        </p:nvSpPr>
        <p:spPr>
          <a:xfrm>
            <a:off x="5044082" y="1417836"/>
            <a:ext cx="3070107" cy="358775"/>
          </a:xfrm>
          <a:prstGeom prst="rect"/>
          <a:noFill/>
          <a:ln>
            <a:noFill/>
          </a:ln>
        </p:spPr>
        <p:txBody>
          <a:bodyPr anchor="ctr" anchorCtr="0" bIns="45700" lIns="91425" rIns="91425" spcFirstLastPara="1" tIns="45700" wrap="square">
            <a:normAutofit/>
          </a:bodyPr>
          <a:lstStyle>
            <a:lvl1pPr algn="l" indent="-228600" lvl="0" marL="457200" marR="0" rtl="0">
              <a:lnSpc>
                <a:spcPct val="100000"/>
              </a:lnSpc>
              <a:spcBef>
                <a:spcPts val="0"/>
              </a:spcBef>
              <a:spcAft>
                <a:spcPts val="0"/>
              </a:spcAft>
              <a:buClr>
                <a:schemeClr val="lt1"/>
              </a:buClr>
              <a:buSzPts val="1400"/>
              <a:buFont typeface="Arial"/>
              <a:buNone/>
              <a:defRPr b="1" cap="none" sz="1300" i="0" strike="noStrike" u="none">
                <a:solidFill>
                  <a:schemeClr val="lt1"/>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272" name="Shape 886"/>
        <p:cNvGrpSpPr/>
        <p:nvPr/>
      </p:nvGrpSpPr>
      <p:grpSpPr>
        <a:xfrm>
          <a:off x="0" y="0"/>
          <a:ext cx="0" cy="0"/>
          <a:chOff x="0" y="0"/>
          <a:chExt cx="0" cy="0"/>
        </a:xfrm>
      </p:grpSpPr>
      <p:sp>
        <p:nvSpPr>
          <p:cNvPr id="1049097" name="Google Shape;887;p276"/>
          <p:cNvSpPr/>
          <p:nvPr/>
        </p:nvSpPr>
        <p:spPr>
          <a:xfrm>
            <a:off x="0" y="1"/>
            <a:ext cx="9143999" cy="5143499"/>
          </a:xfrm>
          <a:prstGeom prst="rect"/>
          <a:solidFill>
            <a:srgbClr val="F2F2F2">
              <a:alpha val="94117"/>
            </a:srgb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050"/>
              <a:buFont typeface="Calibri"/>
              <a:buNone/>
            </a:pPr>
            <a:endParaRPr b="1" cap="none" sz="1050" i="0" strike="noStrike" u="none">
              <a:solidFill>
                <a:schemeClr val="lt1"/>
              </a:solidFill>
              <a:latin typeface="Public Sans"/>
              <a:ea typeface="Public Sans"/>
              <a:cs typeface="Public Sans"/>
              <a:sym typeface="Public Sans"/>
            </a:endParaRPr>
          </a:p>
        </p:txBody>
      </p:sp>
      <p:pic>
        <p:nvPicPr>
          <p:cNvPr id="2097223" name="Google Shape;888;p276"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098" name="Google Shape;889;p276"/>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99" name="Google Shape;890;p276"/>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273" name="Google Shape;891;p276"/>
          <p:cNvGrpSpPr/>
          <p:nvPr/>
        </p:nvGrpSpPr>
        <p:grpSpPr>
          <a:xfrm>
            <a:off x="716012" y="759582"/>
            <a:ext cx="3556067" cy="4132337"/>
            <a:chOff x="520700" y="759582"/>
            <a:chExt cx="3556067" cy="4132337"/>
          </a:xfrm>
        </p:grpSpPr>
        <p:cxnSp>
          <p:nvCxnSpPr>
            <p:cNvPr id="3145782" name="Google Shape;892;p276"/>
            <p:cNvCxnSpPr>
              <a:cxnSpLocks/>
              <a:stCxn id="1049100" idx="6"/>
              <a:endCxn id="1049101" idx="2"/>
            </p:cNvCxnSpPr>
            <p:nvPr/>
          </p:nvCxnSpPr>
          <p:spPr>
            <a:xfrm rot="10800000" flipH="1">
              <a:off x="2484438" y="969051"/>
              <a:ext cx="936000" cy="18567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83" name="Google Shape;895;p276"/>
            <p:cNvCxnSpPr>
              <a:cxnSpLocks/>
              <a:stCxn id="1049100" idx="6"/>
              <a:endCxn id="1049103" idx="2"/>
            </p:cNvCxnSpPr>
            <p:nvPr/>
          </p:nvCxnSpPr>
          <p:spPr>
            <a:xfrm rot="10800000" flipH="1">
              <a:off x="2484438" y="1588251"/>
              <a:ext cx="936000" cy="12375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84" name="Google Shape;897;p276"/>
            <p:cNvCxnSpPr>
              <a:cxnSpLocks/>
              <a:stCxn id="1049100" idx="6"/>
              <a:endCxn id="1049109" idx="2"/>
            </p:cNvCxnSpPr>
            <p:nvPr/>
          </p:nvCxnSpPr>
          <p:spPr>
            <a:xfrm rot="10800000" flipH="1">
              <a:off x="2484438" y="2206551"/>
              <a:ext cx="936000" cy="6192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85" name="Google Shape;899;p276"/>
            <p:cNvCxnSpPr>
              <a:cxnSpLocks/>
              <a:stCxn id="1049100" idx="6"/>
              <a:endCxn id="1049113" idx="2"/>
            </p:cNvCxnSpPr>
            <p:nvPr/>
          </p:nvCxnSpPr>
          <p:spPr>
            <a:xfrm>
              <a:off x="2484438" y="2825751"/>
              <a:ext cx="936000" cy="18567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86" name="Google Shape;901;p276"/>
            <p:cNvCxnSpPr>
              <a:cxnSpLocks/>
              <a:stCxn id="1049100" idx="6"/>
              <a:endCxn id="1049107" idx="2"/>
            </p:cNvCxnSpPr>
            <p:nvPr/>
          </p:nvCxnSpPr>
          <p:spPr>
            <a:xfrm>
              <a:off x="2484438" y="2825751"/>
              <a:ext cx="936000" cy="12375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87" name="Google Shape;903;p276"/>
            <p:cNvCxnSpPr>
              <a:cxnSpLocks/>
              <a:stCxn id="1049100" idx="6"/>
              <a:endCxn id="1049105" idx="2"/>
            </p:cNvCxnSpPr>
            <p:nvPr/>
          </p:nvCxnSpPr>
          <p:spPr>
            <a:xfrm>
              <a:off x="2484438" y="2825750"/>
              <a:ext cx="936000" cy="6192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88" name="Google Shape;905;p276"/>
            <p:cNvCxnSpPr>
              <a:cxnSpLocks/>
              <a:endCxn id="1049111" idx="2"/>
            </p:cNvCxnSpPr>
            <p:nvPr/>
          </p:nvCxnSpPr>
          <p:spPr>
            <a:xfrm>
              <a:off x="2484306" y="2825752"/>
              <a:ext cx="936000" cy="0"/>
            </a:xfrm>
            <a:prstGeom prst="straightConnector1"/>
            <a:noFill/>
            <a:ln w="12700" cap="flat" cmpd="sng">
              <a:solidFill>
                <a:srgbClr val="D8D8D8"/>
              </a:solidFill>
              <a:prstDash val="solid"/>
              <a:round/>
              <a:headEnd type="none" w="sm" len="sm"/>
              <a:tailEnd type="none" w="sm" len="sm"/>
            </a:ln>
          </p:spPr>
        </p:cxnSp>
        <p:sp>
          <p:nvSpPr>
            <p:cNvPr id="1049100" name="Google Shape;893;p276"/>
            <p:cNvSpPr/>
            <p:nvPr/>
          </p:nvSpPr>
          <p:spPr>
            <a:xfrm>
              <a:off x="520700" y="1843088"/>
              <a:ext cx="1963738" cy="1965325"/>
            </a:xfrm>
            <a:prstGeom prst="ellipse"/>
            <a:solidFill>
              <a:srgbClr val="F2F2F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500"/>
                <a:buFont typeface="Arial"/>
                <a:buNone/>
              </a:pPr>
              <a:endParaRPr b="1" cap="none" sz="1500" i="1" strike="noStrike" u="none">
                <a:solidFill>
                  <a:schemeClr val="dk1"/>
                </a:solidFill>
                <a:latin typeface="Public Sans"/>
                <a:ea typeface="Public Sans"/>
                <a:cs typeface="Public Sans"/>
                <a:sym typeface="Public Sans"/>
              </a:endParaRPr>
            </a:p>
          </p:txBody>
        </p:sp>
        <p:grpSp>
          <p:nvGrpSpPr>
            <p:cNvPr id="274" name="Google Shape;907;p276"/>
            <p:cNvGrpSpPr/>
            <p:nvPr/>
          </p:nvGrpSpPr>
          <p:grpSpPr>
            <a:xfrm>
              <a:off x="3420306" y="759582"/>
              <a:ext cx="656461" cy="4132337"/>
              <a:chOff x="3522182" y="752447"/>
              <a:chExt cx="656468" cy="4132036"/>
            </a:xfrm>
          </p:grpSpPr>
          <p:grpSp>
            <p:nvGrpSpPr>
              <p:cNvPr id="275" name="Google Shape;908;p276"/>
              <p:cNvGrpSpPr/>
              <p:nvPr/>
            </p:nvGrpSpPr>
            <p:grpSpPr>
              <a:xfrm>
                <a:off x="3522182" y="752447"/>
                <a:ext cx="656468" cy="419144"/>
                <a:chOff x="3522182" y="782927"/>
                <a:chExt cx="656468" cy="419144"/>
              </a:xfrm>
            </p:grpSpPr>
            <p:sp>
              <p:nvSpPr>
                <p:cNvPr id="1049101" name="Google Shape;894;p276"/>
                <p:cNvSpPr/>
                <p:nvPr/>
              </p:nvSpPr>
              <p:spPr>
                <a:xfrm>
                  <a:off x="3522182" y="934159"/>
                  <a:ext cx="115799" cy="11668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102" name="Google Shape;909;p276"/>
                <p:cNvSpPr/>
                <p:nvPr/>
              </p:nvSpPr>
              <p:spPr>
                <a:xfrm>
                  <a:off x="3759471" y="782927"/>
                  <a:ext cx="419179" cy="419144"/>
                </a:xfrm>
                <a:prstGeom prst="ellipse"/>
                <a:solidFill>
                  <a:schemeClr val="dk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1</a:t>
                  </a:r>
                  <a:endParaRPr b="0" cap="none" sz="1400" i="0" strike="noStrike" u="none">
                    <a:solidFill>
                      <a:srgbClr val="000000"/>
                    </a:solidFill>
                    <a:latin typeface="Arial"/>
                    <a:ea typeface="Arial"/>
                    <a:cs typeface="Arial"/>
                    <a:sym typeface="Arial"/>
                  </a:endParaRPr>
                </a:p>
              </p:txBody>
            </p:sp>
          </p:grpSp>
          <p:grpSp>
            <p:nvGrpSpPr>
              <p:cNvPr id="276" name="Google Shape;910;p276"/>
              <p:cNvGrpSpPr/>
              <p:nvPr/>
            </p:nvGrpSpPr>
            <p:grpSpPr>
              <a:xfrm>
                <a:off x="3522182" y="1371527"/>
                <a:ext cx="656467" cy="419144"/>
                <a:chOff x="3522182" y="1395657"/>
                <a:chExt cx="656467" cy="419144"/>
              </a:xfrm>
            </p:grpSpPr>
            <p:sp>
              <p:nvSpPr>
                <p:cNvPr id="1049103" name="Google Shape;896;p276"/>
                <p:cNvSpPr/>
                <p:nvPr/>
              </p:nvSpPr>
              <p:spPr>
                <a:xfrm>
                  <a:off x="3522182" y="1546889"/>
                  <a:ext cx="115799" cy="11668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104" name="Google Shape;911;p276"/>
                <p:cNvSpPr/>
                <p:nvPr/>
              </p:nvSpPr>
              <p:spPr>
                <a:xfrm>
                  <a:off x="3759470" y="1395657"/>
                  <a:ext cx="419179" cy="419144"/>
                </a:xfrm>
                <a:prstGeom prst="ellipse"/>
                <a:solidFill>
                  <a:schemeClr val="lt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2</a:t>
                  </a:r>
                  <a:endParaRPr b="0" cap="none" sz="1400" i="0" strike="noStrike" u="none">
                    <a:solidFill>
                      <a:srgbClr val="000000"/>
                    </a:solidFill>
                    <a:latin typeface="Arial"/>
                    <a:ea typeface="Arial"/>
                    <a:cs typeface="Arial"/>
                    <a:sym typeface="Arial"/>
                  </a:endParaRPr>
                </a:p>
              </p:txBody>
            </p:sp>
          </p:grpSp>
          <p:grpSp>
            <p:nvGrpSpPr>
              <p:cNvPr id="277" name="Google Shape;912;p276"/>
              <p:cNvGrpSpPr/>
              <p:nvPr/>
            </p:nvGrpSpPr>
            <p:grpSpPr>
              <a:xfrm>
                <a:off x="3522182" y="3228607"/>
                <a:ext cx="656467" cy="417878"/>
                <a:chOff x="3522182" y="3233686"/>
                <a:chExt cx="656467" cy="417878"/>
              </a:xfrm>
            </p:grpSpPr>
            <p:sp>
              <p:nvSpPr>
                <p:cNvPr id="1049105" name="Google Shape;904;p276"/>
                <p:cNvSpPr/>
                <p:nvPr/>
              </p:nvSpPr>
              <p:spPr>
                <a:xfrm>
                  <a:off x="3522182" y="3384730"/>
                  <a:ext cx="115799" cy="11579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106" name="Google Shape;913;p276"/>
                <p:cNvSpPr/>
                <p:nvPr/>
              </p:nvSpPr>
              <p:spPr>
                <a:xfrm>
                  <a:off x="3759470" y="3233686"/>
                  <a:ext cx="419179" cy="417878"/>
                </a:xfrm>
                <a:prstGeom prst="ellipse"/>
                <a:solidFill>
                  <a:schemeClr val="dk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5</a:t>
                  </a:r>
                  <a:endParaRPr b="0" cap="none" sz="1400" i="0" strike="noStrike" u="none">
                    <a:solidFill>
                      <a:srgbClr val="000000"/>
                    </a:solidFill>
                    <a:latin typeface="Arial"/>
                    <a:ea typeface="Arial"/>
                    <a:cs typeface="Arial"/>
                    <a:sym typeface="Arial"/>
                  </a:endParaRPr>
                </a:p>
              </p:txBody>
            </p:sp>
          </p:grpSp>
          <p:grpSp>
            <p:nvGrpSpPr>
              <p:cNvPr id="278" name="Google Shape;914;p276"/>
              <p:cNvGrpSpPr/>
              <p:nvPr/>
            </p:nvGrpSpPr>
            <p:grpSpPr>
              <a:xfrm>
                <a:off x="3522182" y="3846259"/>
                <a:ext cx="656467" cy="419144"/>
                <a:chOff x="3522182" y="3844987"/>
                <a:chExt cx="656467" cy="419144"/>
              </a:xfrm>
            </p:grpSpPr>
            <p:sp>
              <p:nvSpPr>
                <p:cNvPr id="1049107" name="Google Shape;902;p276"/>
                <p:cNvSpPr/>
                <p:nvPr/>
              </p:nvSpPr>
              <p:spPr>
                <a:xfrm>
                  <a:off x="3522182" y="3996218"/>
                  <a:ext cx="115799" cy="116682"/>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108" name="Google Shape;915;p276"/>
                <p:cNvSpPr/>
                <p:nvPr/>
              </p:nvSpPr>
              <p:spPr>
                <a:xfrm>
                  <a:off x="3759470" y="3844987"/>
                  <a:ext cx="419179" cy="419144"/>
                </a:xfrm>
                <a:prstGeom prst="ellipse"/>
                <a:solidFill>
                  <a:schemeClr val="lt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6</a:t>
                  </a:r>
                  <a:endParaRPr b="0" cap="none" sz="1400" i="0" strike="noStrike" u="none">
                    <a:solidFill>
                      <a:srgbClr val="000000"/>
                    </a:solidFill>
                    <a:latin typeface="Arial"/>
                    <a:ea typeface="Arial"/>
                    <a:cs typeface="Arial"/>
                    <a:sym typeface="Arial"/>
                  </a:endParaRPr>
                </a:p>
              </p:txBody>
            </p:sp>
          </p:grpSp>
          <p:grpSp>
            <p:nvGrpSpPr>
              <p:cNvPr id="279" name="Google Shape;916;p276"/>
              <p:cNvGrpSpPr/>
              <p:nvPr/>
            </p:nvGrpSpPr>
            <p:grpSpPr>
              <a:xfrm>
                <a:off x="3522182" y="1990447"/>
                <a:ext cx="656467" cy="417878"/>
                <a:chOff x="3522182" y="2008227"/>
                <a:chExt cx="656467" cy="417878"/>
              </a:xfrm>
            </p:grpSpPr>
            <p:sp>
              <p:nvSpPr>
                <p:cNvPr id="1049109" name="Google Shape;898;p276"/>
                <p:cNvSpPr/>
                <p:nvPr/>
              </p:nvSpPr>
              <p:spPr>
                <a:xfrm>
                  <a:off x="3522182" y="2159271"/>
                  <a:ext cx="115799" cy="11579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110" name="Google Shape;917;p276"/>
                <p:cNvSpPr/>
                <p:nvPr/>
              </p:nvSpPr>
              <p:spPr>
                <a:xfrm>
                  <a:off x="3759470" y="2008227"/>
                  <a:ext cx="419179" cy="417878"/>
                </a:xfrm>
                <a:prstGeom prst="ellipse"/>
                <a:solidFill>
                  <a:schemeClr val="dk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3</a:t>
                  </a:r>
                  <a:endParaRPr b="0" cap="none" sz="1400" i="0" strike="noStrike" u="none">
                    <a:solidFill>
                      <a:srgbClr val="000000"/>
                    </a:solidFill>
                    <a:latin typeface="Arial"/>
                    <a:ea typeface="Arial"/>
                    <a:cs typeface="Arial"/>
                    <a:sym typeface="Arial"/>
                  </a:endParaRPr>
                </a:p>
              </p:txBody>
            </p:sp>
          </p:grpSp>
          <p:grpSp>
            <p:nvGrpSpPr>
              <p:cNvPr id="280" name="Google Shape;918;p276"/>
              <p:cNvGrpSpPr/>
              <p:nvPr/>
            </p:nvGrpSpPr>
            <p:grpSpPr>
              <a:xfrm>
                <a:off x="3522182" y="2609527"/>
                <a:ext cx="656467" cy="417878"/>
                <a:chOff x="3522182" y="2620957"/>
                <a:chExt cx="656467" cy="417878"/>
              </a:xfrm>
            </p:grpSpPr>
            <p:sp>
              <p:nvSpPr>
                <p:cNvPr id="1049111" name="Google Shape;906;p276"/>
                <p:cNvSpPr/>
                <p:nvPr/>
              </p:nvSpPr>
              <p:spPr>
                <a:xfrm>
                  <a:off x="3522182" y="2772001"/>
                  <a:ext cx="115799" cy="11579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112" name="Google Shape;919;p276"/>
                <p:cNvSpPr/>
                <p:nvPr/>
              </p:nvSpPr>
              <p:spPr>
                <a:xfrm>
                  <a:off x="3759470" y="2620957"/>
                  <a:ext cx="419179" cy="417878"/>
                </a:xfrm>
                <a:prstGeom prst="ellipse"/>
                <a:solidFill>
                  <a:schemeClr val="lt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4</a:t>
                  </a:r>
                  <a:endParaRPr b="0" cap="none" sz="1400" i="0" strike="noStrike" u="none">
                    <a:solidFill>
                      <a:srgbClr val="000000"/>
                    </a:solidFill>
                    <a:latin typeface="Arial"/>
                    <a:ea typeface="Arial"/>
                    <a:cs typeface="Arial"/>
                    <a:sym typeface="Arial"/>
                  </a:endParaRPr>
                </a:p>
              </p:txBody>
            </p:sp>
          </p:grpSp>
          <p:grpSp>
            <p:nvGrpSpPr>
              <p:cNvPr id="281" name="Google Shape;920;p276"/>
              <p:cNvGrpSpPr/>
              <p:nvPr/>
            </p:nvGrpSpPr>
            <p:grpSpPr>
              <a:xfrm>
                <a:off x="3522182" y="4465339"/>
                <a:ext cx="656467" cy="419144"/>
                <a:chOff x="3522182" y="4457719"/>
                <a:chExt cx="656467" cy="419144"/>
              </a:xfrm>
            </p:grpSpPr>
            <p:sp>
              <p:nvSpPr>
                <p:cNvPr id="1049113" name="Google Shape;900;p276"/>
                <p:cNvSpPr/>
                <p:nvPr/>
              </p:nvSpPr>
              <p:spPr>
                <a:xfrm>
                  <a:off x="3522182" y="4608950"/>
                  <a:ext cx="115799" cy="116682"/>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114" name="Google Shape;921;p276"/>
                <p:cNvSpPr/>
                <p:nvPr/>
              </p:nvSpPr>
              <p:spPr>
                <a:xfrm>
                  <a:off x="3759470" y="4457719"/>
                  <a:ext cx="419179" cy="419144"/>
                </a:xfrm>
                <a:prstGeom prst="ellipse"/>
                <a:solidFill>
                  <a:schemeClr val="dk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7</a:t>
                  </a:r>
                  <a:endParaRPr b="0" cap="none" sz="1400" i="0" strike="noStrike" u="none">
                    <a:solidFill>
                      <a:srgbClr val="000000"/>
                    </a:solidFill>
                    <a:latin typeface="Arial"/>
                    <a:ea typeface="Arial"/>
                    <a:cs typeface="Arial"/>
                    <a:sym typeface="Arial"/>
                  </a:endParaRPr>
                </a:p>
              </p:txBody>
            </p:sp>
          </p:grpSp>
        </p:grpSp>
      </p:grpSp>
      <p:sp>
        <p:nvSpPr>
          <p:cNvPr id="1049115" name="Google Shape;922;p276"/>
          <p:cNvSpPr txBox="1">
            <a:spLocks noGrp="1"/>
          </p:cNvSpPr>
          <p:nvPr>
            <p:ph type="body" idx="1"/>
          </p:nvPr>
        </p:nvSpPr>
        <p:spPr>
          <a:xfrm>
            <a:off x="840506" y="2665719"/>
            <a:ext cx="1714750" cy="320142"/>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16" name="Google Shape;923;p276"/>
          <p:cNvSpPr txBox="1">
            <a:spLocks noGrp="1"/>
          </p:cNvSpPr>
          <p:nvPr>
            <p:ph type="body" idx="2"/>
          </p:nvPr>
        </p:nvSpPr>
        <p:spPr>
          <a:xfrm>
            <a:off x="4414166" y="142795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17" name="Google Shape;924;p276"/>
          <p:cNvSpPr txBox="1">
            <a:spLocks noGrp="1"/>
          </p:cNvSpPr>
          <p:nvPr>
            <p:ph type="body" idx="3"/>
          </p:nvPr>
        </p:nvSpPr>
        <p:spPr>
          <a:xfrm>
            <a:off x="4414166" y="266567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18" name="Google Shape;925;p276"/>
          <p:cNvSpPr txBox="1">
            <a:spLocks noGrp="1"/>
          </p:cNvSpPr>
          <p:nvPr>
            <p:ph type="body" idx="4"/>
          </p:nvPr>
        </p:nvSpPr>
        <p:spPr>
          <a:xfrm>
            <a:off x="4414166" y="39033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19" name="Google Shape;926;p276"/>
          <p:cNvSpPr txBox="1">
            <a:spLocks noGrp="1"/>
          </p:cNvSpPr>
          <p:nvPr>
            <p:ph type="body" idx="5"/>
          </p:nvPr>
        </p:nvSpPr>
        <p:spPr>
          <a:xfrm>
            <a:off x="4414166" y="8090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20" name="Google Shape;927;p276"/>
          <p:cNvSpPr txBox="1">
            <a:spLocks noGrp="1"/>
          </p:cNvSpPr>
          <p:nvPr>
            <p:ph type="body" idx="6"/>
          </p:nvPr>
        </p:nvSpPr>
        <p:spPr>
          <a:xfrm>
            <a:off x="4414166" y="204681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21" name="Google Shape;928;p276"/>
          <p:cNvSpPr txBox="1">
            <a:spLocks noGrp="1"/>
          </p:cNvSpPr>
          <p:nvPr>
            <p:ph type="body" idx="7"/>
          </p:nvPr>
        </p:nvSpPr>
        <p:spPr>
          <a:xfrm>
            <a:off x="4414166" y="328453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22" name="Google Shape;929;p276"/>
          <p:cNvSpPr txBox="1">
            <a:spLocks noGrp="1"/>
          </p:cNvSpPr>
          <p:nvPr>
            <p:ph type="body" idx="8"/>
          </p:nvPr>
        </p:nvSpPr>
        <p:spPr>
          <a:xfrm>
            <a:off x="4414166" y="4522260"/>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95" name="Shape 930"/>
        <p:cNvGrpSpPr/>
        <p:nvPr/>
      </p:nvGrpSpPr>
      <p:grpSpPr>
        <a:xfrm>
          <a:off x="0" y="0"/>
          <a:ext cx="0" cy="0"/>
          <a:chOff x="0" y="0"/>
          <a:chExt cx="0" cy="0"/>
        </a:xfrm>
      </p:grpSpPr>
      <p:sp>
        <p:nvSpPr>
          <p:cNvPr id="1048846" name="Google Shape;931;p277"/>
          <p:cNvSpPr/>
          <p:nvPr/>
        </p:nvSpPr>
        <p:spPr>
          <a:xfrm>
            <a:off x="0" y="1"/>
            <a:ext cx="9143999" cy="5143499"/>
          </a:xfrm>
          <a:prstGeom prst="rect"/>
          <a:solidFill>
            <a:srgbClr val="F2F2F2">
              <a:alpha val="94117"/>
            </a:srgb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050"/>
              <a:buFont typeface="Calibri"/>
              <a:buNone/>
            </a:pPr>
            <a:endParaRPr b="1" cap="none" sz="1050" i="0" strike="noStrike" u="none">
              <a:solidFill>
                <a:schemeClr val="lt1"/>
              </a:solidFill>
              <a:latin typeface="Public Sans"/>
              <a:ea typeface="Public Sans"/>
              <a:cs typeface="Public Sans"/>
              <a:sym typeface="Public Sans"/>
            </a:endParaRPr>
          </a:p>
        </p:txBody>
      </p:sp>
      <p:pic>
        <p:nvPicPr>
          <p:cNvPr id="2097191" name="Google Shape;932;p277"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847" name="Google Shape;933;p277"/>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48" name="Google Shape;934;p277"/>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196" name="Google Shape;935;p277"/>
          <p:cNvGrpSpPr/>
          <p:nvPr/>
        </p:nvGrpSpPr>
        <p:grpSpPr>
          <a:xfrm>
            <a:off x="716012" y="759582"/>
            <a:ext cx="3556067" cy="4132337"/>
            <a:chOff x="520700" y="759582"/>
            <a:chExt cx="3556067" cy="4132337"/>
          </a:xfrm>
        </p:grpSpPr>
        <p:cxnSp>
          <p:nvCxnSpPr>
            <p:cNvPr id="3145742" name="Google Shape;936;p277"/>
            <p:cNvCxnSpPr>
              <a:cxnSpLocks/>
              <a:stCxn id="1048849" idx="6"/>
              <a:endCxn id="1048850" idx="2"/>
            </p:cNvCxnSpPr>
            <p:nvPr/>
          </p:nvCxnSpPr>
          <p:spPr>
            <a:xfrm rot="10800000" flipH="1">
              <a:off x="2484438" y="969051"/>
              <a:ext cx="936000" cy="18567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43" name="Google Shape;939;p277"/>
            <p:cNvCxnSpPr>
              <a:cxnSpLocks/>
              <a:stCxn id="1048849" idx="6"/>
              <a:endCxn id="1048852" idx="2"/>
            </p:cNvCxnSpPr>
            <p:nvPr/>
          </p:nvCxnSpPr>
          <p:spPr>
            <a:xfrm rot="10800000" flipH="1">
              <a:off x="2484438" y="1588251"/>
              <a:ext cx="936000" cy="12375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44" name="Google Shape;941;p277"/>
            <p:cNvCxnSpPr>
              <a:cxnSpLocks/>
              <a:stCxn id="1048849" idx="6"/>
              <a:endCxn id="1048858" idx="2"/>
            </p:cNvCxnSpPr>
            <p:nvPr/>
          </p:nvCxnSpPr>
          <p:spPr>
            <a:xfrm rot="10800000" flipH="1">
              <a:off x="2484438" y="2206551"/>
              <a:ext cx="936000" cy="6192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45" name="Google Shape;943;p277"/>
            <p:cNvCxnSpPr>
              <a:cxnSpLocks/>
              <a:stCxn id="1048849" idx="6"/>
              <a:endCxn id="1048862" idx="2"/>
            </p:cNvCxnSpPr>
            <p:nvPr/>
          </p:nvCxnSpPr>
          <p:spPr>
            <a:xfrm>
              <a:off x="2484438" y="2825751"/>
              <a:ext cx="936000" cy="18567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46" name="Google Shape;945;p277"/>
            <p:cNvCxnSpPr>
              <a:cxnSpLocks/>
              <a:stCxn id="1048849" idx="6"/>
              <a:endCxn id="1048856" idx="2"/>
            </p:cNvCxnSpPr>
            <p:nvPr/>
          </p:nvCxnSpPr>
          <p:spPr>
            <a:xfrm>
              <a:off x="2484438" y="2825751"/>
              <a:ext cx="936000" cy="12375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47" name="Google Shape;947;p277"/>
            <p:cNvCxnSpPr>
              <a:cxnSpLocks/>
              <a:stCxn id="1048849" idx="6"/>
              <a:endCxn id="1048854" idx="2"/>
            </p:cNvCxnSpPr>
            <p:nvPr/>
          </p:nvCxnSpPr>
          <p:spPr>
            <a:xfrm>
              <a:off x="2484438" y="2825750"/>
              <a:ext cx="936000" cy="6192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748" name="Google Shape;949;p277"/>
            <p:cNvCxnSpPr>
              <a:cxnSpLocks/>
              <a:endCxn id="1048860" idx="2"/>
            </p:cNvCxnSpPr>
            <p:nvPr/>
          </p:nvCxnSpPr>
          <p:spPr>
            <a:xfrm>
              <a:off x="2484306" y="2825752"/>
              <a:ext cx="936000" cy="0"/>
            </a:xfrm>
            <a:prstGeom prst="straightConnector1"/>
            <a:noFill/>
            <a:ln w="12700" cap="flat" cmpd="sng">
              <a:solidFill>
                <a:srgbClr val="D8D8D8"/>
              </a:solidFill>
              <a:prstDash val="solid"/>
              <a:round/>
              <a:headEnd type="none" w="sm" len="sm"/>
              <a:tailEnd type="none" w="sm" len="sm"/>
            </a:ln>
          </p:spPr>
        </p:cxnSp>
        <p:sp>
          <p:nvSpPr>
            <p:cNvPr id="1048849" name="Google Shape;937;p277"/>
            <p:cNvSpPr/>
            <p:nvPr/>
          </p:nvSpPr>
          <p:spPr>
            <a:xfrm>
              <a:off x="520700" y="1843088"/>
              <a:ext cx="1963738" cy="1965325"/>
            </a:xfrm>
            <a:prstGeom prst="ellipse"/>
            <a:solidFill>
              <a:srgbClr val="F2F2F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500"/>
                <a:buFont typeface="Arial"/>
                <a:buNone/>
              </a:pPr>
              <a:endParaRPr b="1" cap="none" sz="1500" i="1" strike="noStrike" u="none">
                <a:solidFill>
                  <a:schemeClr val="dk1"/>
                </a:solidFill>
                <a:latin typeface="Public Sans"/>
                <a:ea typeface="Public Sans"/>
                <a:cs typeface="Public Sans"/>
                <a:sym typeface="Public Sans"/>
              </a:endParaRPr>
            </a:p>
          </p:txBody>
        </p:sp>
        <p:grpSp>
          <p:nvGrpSpPr>
            <p:cNvPr id="197" name="Google Shape;951;p277"/>
            <p:cNvGrpSpPr/>
            <p:nvPr/>
          </p:nvGrpSpPr>
          <p:grpSpPr>
            <a:xfrm>
              <a:off x="3420306" y="759582"/>
              <a:ext cx="656461" cy="4132337"/>
              <a:chOff x="3522182" y="752447"/>
              <a:chExt cx="656468" cy="4132036"/>
            </a:xfrm>
          </p:grpSpPr>
          <p:grpSp>
            <p:nvGrpSpPr>
              <p:cNvPr id="198" name="Google Shape;952;p277"/>
              <p:cNvGrpSpPr/>
              <p:nvPr/>
            </p:nvGrpSpPr>
            <p:grpSpPr>
              <a:xfrm>
                <a:off x="3522182" y="752447"/>
                <a:ext cx="656468" cy="419144"/>
                <a:chOff x="3522182" y="782927"/>
                <a:chExt cx="656468" cy="419144"/>
              </a:xfrm>
            </p:grpSpPr>
            <p:sp>
              <p:nvSpPr>
                <p:cNvPr id="1048850" name="Google Shape;938;p277"/>
                <p:cNvSpPr/>
                <p:nvPr/>
              </p:nvSpPr>
              <p:spPr>
                <a:xfrm>
                  <a:off x="3522182" y="934159"/>
                  <a:ext cx="115799" cy="11668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851" name="Google Shape;953;p277"/>
                <p:cNvSpPr/>
                <p:nvPr/>
              </p:nvSpPr>
              <p:spPr>
                <a:xfrm>
                  <a:off x="3759471" y="782927"/>
                  <a:ext cx="419179" cy="419144"/>
                </a:xfrm>
                <a:prstGeom prst="ellipse"/>
                <a:solidFill>
                  <a:schemeClr val="dk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1</a:t>
                  </a:r>
                  <a:endParaRPr b="0" cap="none" sz="1400" i="0" strike="noStrike" u="none">
                    <a:solidFill>
                      <a:srgbClr val="000000"/>
                    </a:solidFill>
                    <a:latin typeface="Arial"/>
                    <a:ea typeface="Arial"/>
                    <a:cs typeface="Arial"/>
                    <a:sym typeface="Arial"/>
                  </a:endParaRPr>
                </a:p>
              </p:txBody>
            </p:sp>
          </p:grpSp>
          <p:grpSp>
            <p:nvGrpSpPr>
              <p:cNvPr id="199" name="Google Shape;954;p277"/>
              <p:cNvGrpSpPr/>
              <p:nvPr/>
            </p:nvGrpSpPr>
            <p:grpSpPr>
              <a:xfrm>
                <a:off x="3522182" y="1371527"/>
                <a:ext cx="656467" cy="419144"/>
                <a:chOff x="3522182" y="1395657"/>
                <a:chExt cx="656467" cy="419144"/>
              </a:xfrm>
            </p:grpSpPr>
            <p:sp>
              <p:nvSpPr>
                <p:cNvPr id="1048852" name="Google Shape;940;p277"/>
                <p:cNvSpPr/>
                <p:nvPr/>
              </p:nvSpPr>
              <p:spPr>
                <a:xfrm>
                  <a:off x="3522182" y="1546889"/>
                  <a:ext cx="115799" cy="11668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853" name="Google Shape;955;p277"/>
                <p:cNvSpPr/>
                <p:nvPr/>
              </p:nvSpPr>
              <p:spPr>
                <a:xfrm>
                  <a:off x="3759470" y="1395657"/>
                  <a:ext cx="419179" cy="419144"/>
                </a:xfrm>
                <a:prstGeom prst="ellipse"/>
                <a:solidFill>
                  <a:schemeClr val="accent1"/>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2</a:t>
                  </a:r>
                  <a:endParaRPr b="0" cap="none" sz="1400" i="0" strike="noStrike" u="none">
                    <a:solidFill>
                      <a:srgbClr val="000000"/>
                    </a:solidFill>
                    <a:latin typeface="Arial"/>
                    <a:ea typeface="Arial"/>
                    <a:cs typeface="Arial"/>
                    <a:sym typeface="Arial"/>
                  </a:endParaRPr>
                </a:p>
              </p:txBody>
            </p:sp>
          </p:grpSp>
          <p:grpSp>
            <p:nvGrpSpPr>
              <p:cNvPr id="200" name="Google Shape;956;p277"/>
              <p:cNvGrpSpPr/>
              <p:nvPr/>
            </p:nvGrpSpPr>
            <p:grpSpPr>
              <a:xfrm>
                <a:off x="3522182" y="3228607"/>
                <a:ext cx="656467" cy="417878"/>
                <a:chOff x="3522182" y="3233686"/>
                <a:chExt cx="656467" cy="417878"/>
              </a:xfrm>
            </p:grpSpPr>
            <p:sp>
              <p:nvSpPr>
                <p:cNvPr id="1048854" name="Google Shape;948;p277"/>
                <p:cNvSpPr/>
                <p:nvPr/>
              </p:nvSpPr>
              <p:spPr>
                <a:xfrm>
                  <a:off x="3522182" y="3384730"/>
                  <a:ext cx="115799" cy="11579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855" name="Google Shape;957;p277"/>
                <p:cNvSpPr/>
                <p:nvPr/>
              </p:nvSpPr>
              <p:spPr>
                <a:xfrm>
                  <a:off x="3759470" y="3233686"/>
                  <a:ext cx="419179" cy="417878"/>
                </a:xfrm>
                <a:prstGeom prst="ellipse"/>
                <a:solidFill>
                  <a:schemeClr val="dk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5</a:t>
                  </a:r>
                  <a:endParaRPr b="0" cap="none" sz="1400" i="0" strike="noStrike" u="none">
                    <a:solidFill>
                      <a:srgbClr val="000000"/>
                    </a:solidFill>
                    <a:latin typeface="Arial"/>
                    <a:ea typeface="Arial"/>
                    <a:cs typeface="Arial"/>
                    <a:sym typeface="Arial"/>
                  </a:endParaRPr>
                </a:p>
              </p:txBody>
            </p:sp>
          </p:grpSp>
          <p:grpSp>
            <p:nvGrpSpPr>
              <p:cNvPr id="201" name="Google Shape;958;p277"/>
              <p:cNvGrpSpPr/>
              <p:nvPr/>
            </p:nvGrpSpPr>
            <p:grpSpPr>
              <a:xfrm>
                <a:off x="3522182" y="3846259"/>
                <a:ext cx="656467" cy="419144"/>
                <a:chOff x="3522182" y="3844987"/>
                <a:chExt cx="656467" cy="419144"/>
              </a:xfrm>
            </p:grpSpPr>
            <p:sp>
              <p:nvSpPr>
                <p:cNvPr id="1048856" name="Google Shape;946;p277"/>
                <p:cNvSpPr/>
                <p:nvPr/>
              </p:nvSpPr>
              <p:spPr>
                <a:xfrm>
                  <a:off x="3522182" y="3996218"/>
                  <a:ext cx="115799" cy="116682"/>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857" name="Google Shape;959;p277"/>
                <p:cNvSpPr/>
                <p:nvPr/>
              </p:nvSpPr>
              <p:spPr>
                <a:xfrm>
                  <a:off x="3759470" y="3844987"/>
                  <a:ext cx="419179" cy="419144"/>
                </a:xfrm>
                <a:prstGeom prst="ellipse"/>
                <a:solidFill>
                  <a:schemeClr val="accent1"/>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6</a:t>
                  </a:r>
                  <a:endParaRPr b="0" cap="none" sz="1400" i="0" strike="noStrike" u="none">
                    <a:solidFill>
                      <a:srgbClr val="000000"/>
                    </a:solidFill>
                    <a:latin typeface="Arial"/>
                    <a:ea typeface="Arial"/>
                    <a:cs typeface="Arial"/>
                    <a:sym typeface="Arial"/>
                  </a:endParaRPr>
                </a:p>
              </p:txBody>
            </p:sp>
          </p:grpSp>
          <p:grpSp>
            <p:nvGrpSpPr>
              <p:cNvPr id="202" name="Google Shape;960;p277"/>
              <p:cNvGrpSpPr/>
              <p:nvPr/>
            </p:nvGrpSpPr>
            <p:grpSpPr>
              <a:xfrm>
                <a:off x="3522182" y="1990447"/>
                <a:ext cx="656467" cy="417878"/>
                <a:chOff x="3522182" y="2008227"/>
                <a:chExt cx="656467" cy="417878"/>
              </a:xfrm>
            </p:grpSpPr>
            <p:sp>
              <p:nvSpPr>
                <p:cNvPr id="1048858" name="Google Shape;942;p277"/>
                <p:cNvSpPr/>
                <p:nvPr/>
              </p:nvSpPr>
              <p:spPr>
                <a:xfrm>
                  <a:off x="3522182" y="2159271"/>
                  <a:ext cx="115799" cy="11579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859" name="Google Shape;961;p277"/>
                <p:cNvSpPr/>
                <p:nvPr/>
              </p:nvSpPr>
              <p:spPr>
                <a:xfrm>
                  <a:off x="3759470" y="2008227"/>
                  <a:ext cx="419179" cy="417878"/>
                </a:xfrm>
                <a:prstGeom prst="ellipse"/>
                <a:solidFill>
                  <a:schemeClr val="dk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3</a:t>
                  </a:r>
                  <a:endParaRPr b="0" cap="none" sz="1400" i="0" strike="noStrike" u="none">
                    <a:solidFill>
                      <a:srgbClr val="000000"/>
                    </a:solidFill>
                    <a:latin typeface="Arial"/>
                    <a:ea typeface="Arial"/>
                    <a:cs typeface="Arial"/>
                    <a:sym typeface="Arial"/>
                  </a:endParaRPr>
                </a:p>
              </p:txBody>
            </p:sp>
          </p:grpSp>
          <p:grpSp>
            <p:nvGrpSpPr>
              <p:cNvPr id="203" name="Google Shape;962;p277"/>
              <p:cNvGrpSpPr/>
              <p:nvPr/>
            </p:nvGrpSpPr>
            <p:grpSpPr>
              <a:xfrm>
                <a:off x="3522182" y="2609527"/>
                <a:ext cx="656467" cy="417878"/>
                <a:chOff x="3522182" y="2620957"/>
                <a:chExt cx="656467" cy="417878"/>
              </a:xfrm>
            </p:grpSpPr>
            <p:sp>
              <p:nvSpPr>
                <p:cNvPr id="1048860" name="Google Shape;950;p277"/>
                <p:cNvSpPr/>
                <p:nvPr/>
              </p:nvSpPr>
              <p:spPr>
                <a:xfrm>
                  <a:off x="3522182" y="2772001"/>
                  <a:ext cx="115799" cy="11579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861" name="Google Shape;963;p277"/>
                <p:cNvSpPr/>
                <p:nvPr/>
              </p:nvSpPr>
              <p:spPr>
                <a:xfrm>
                  <a:off x="3759470" y="2620957"/>
                  <a:ext cx="419179" cy="417878"/>
                </a:xfrm>
                <a:prstGeom prst="ellipse"/>
                <a:solidFill>
                  <a:schemeClr val="accent1"/>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4</a:t>
                  </a:r>
                  <a:endParaRPr b="0" cap="none" sz="1400" i="0" strike="noStrike" u="none">
                    <a:solidFill>
                      <a:srgbClr val="000000"/>
                    </a:solidFill>
                    <a:latin typeface="Arial"/>
                    <a:ea typeface="Arial"/>
                    <a:cs typeface="Arial"/>
                    <a:sym typeface="Arial"/>
                  </a:endParaRPr>
                </a:p>
              </p:txBody>
            </p:sp>
          </p:grpSp>
          <p:grpSp>
            <p:nvGrpSpPr>
              <p:cNvPr id="204" name="Google Shape;964;p277"/>
              <p:cNvGrpSpPr/>
              <p:nvPr/>
            </p:nvGrpSpPr>
            <p:grpSpPr>
              <a:xfrm>
                <a:off x="3522182" y="4465339"/>
                <a:ext cx="656467" cy="419144"/>
                <a:chOff x="3522182" y="4457719"/>
                <a:chExt cx="656467" cy="419144"/>
              </a:xfrm>
            </p:grpSpPr>
            <p:sp>
              <p:nvSpPr>
                <p:cNvPr id="1048862" name="Google Shape;944;p277"/>
                <p:cNvSpPr/>
                <p:nvPr/>
              </p:nvSpPr>
              <p:spPr>
                <a:xfrm>
                  <a:off x="3522182" y="4608950"/>
                  <a:ext cx="115799" cy="116682"/>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863" name="Google Shape;965;p277"/>
                <p:cNvSpPr/>
                <p:nvPr/>
              </p:nvSpPr>
              <p:spPr>
                <a:xfrm>
                  <a:off x="3759470" y="4457719"/>
                  <a:ext cx="419179" cy="419144"/>
                </a:xfrm>
                <a:prstGeom prst="ellipse"/>
                <a:solidFill>
                  <a:schemeClr val="dk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7</a:t>
                  </a:r>
                  <a:endParaRPr b="0" cap="none" sz="1400" i="0" strike="noStrike" u="none">
                    <a:solidFill>
                      <a:srgbClr val="000000"/>
                    </a:solidFill>
                    <a:latin typeface="Arial"/>
                    <a:ea typeface="Arial"/>
                    <a:cs typeface="Arial"/>
                    <a:sym typeface="Arial"/>
                  </a:endParaRPr>
                </a:p>
              </p:txBody>
            </p:sp>
          </p:grpSp>
        </p:grpSp>
      </p:grpSp>
      <p:sp>
        <p:nvSpPr>
          <p:cNvPr id="1048864" name="Google Shape;966;p277"/>
          <p:cNvSpPr txBox="1">
            <a:spLocks noGrp="1"/>
          </p:cNvSpPr>
          <p:nvPr>
            <p:ph type="body" idx="1"/>
          </p:nvPr>
        </p:nvSpPr>
        <p:spPr>
          <a:xfrm>
            <a:off x="840506" y="2665719"/>
            <a:ext cx="1714750" cy="320142"/>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65" name="Google Shape;967;p277"/>
          <p:cNvSpPr txBox="1">
            <a:spLocks noGrp="1"/>
          </p:cNvSpPr>
          <p:nvPr>
            <p:ph type="body" idx="2"/>
          </p:nvPr>
        </p:nvSpPr>
        <p:spPr>
          <a:xfrm>
            <a:off x="4414166" y="142795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66" name="Google Shape;968;p277"/>
          <p:cNvSpPr txBox="1">
            <a:spLocks noGrp="1"/>
          </p:cNvSpPr>
          <p:nvPr>
            <p:ph type="body" idx="3"/>
          </p:nvPr>
        </p:nvSpPr>
        <p:spPr>
          <a:xfrm>
            <a:off x="4414166" y="266567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67" name="Google Shape;969;p277"/>
          <p:cNvSpPr txBox="1">
            <a:spLocks noGrp="1"/>
          </p:cNvSpPr>
          <p:nvPr>
            <p:ph type="body" idx="4"/>
          </p:nvPr>
        </p:nvSpPr>
        <p:spPr>
          <a:xfrm>
            <a:off x="4414166" y="39033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68" name="Google Shape;970;p277"/>
          <p:cNvSpPr txBox="1">
            <a:spLocks noGrp="1"/>
          </p:cNvSpPr>
          <p:nvPr>
            <p:ph type="body" idx="5"/>
          </p:nvPr>
        </p:nvSpPr>
        <p:spPr>
          <a:xfrm>
            <a:off x="4414166" y="8090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69" name="Google Shape;971;p277"/>
          <p:cNvSpPr txBox="1">
            <a:spLocks noGrp="1"/>
          </p:cNvSpPr>
          <p:nvPr>
            <p:ph type="body" idx="6"/>
          </p:nvPr>
        </p:nvSpPr>
        <p:spPr>
          <a:xfrm>
            <a:off x="4414166" y="204681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70" name="Google Shape;972;p277"/>
          <p:cNvSpPr txBox="1">
            <a:spLocks noGrp="1"/>
          </p:cNvSpPr>
          <p:nvPr>
            <p:ph type="body" idx="7"/>
          </p:nvPr>
        </p:nvSpPr>
        <p:spPr>
          <a:xfrm>
            <a:off x="4414166" y="328453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71" name="Google Shape;973;p277"/>
          <p:cNvSpPr txBox="1">
            <a:spLocks noGrp="1"/>
          </p:cNvSpPr>
          <p:nvPr>
            <p:ph type="body" idx="8"/>
          </p:nvPr>
        </p:nvSpPr>
        <p:spPr>
          <a:xfrm>
            <a:off x="4414166" y="4522260"/>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381" name="Shape 974"/>
        <p:cNvGrpSpPr/>
        <p:nvPr/>
      </p:nvGrpSpPr>
      <p:grpSpPr>
        <a:xfrm>
          <a:off x="0" y="0"/>
          <a:ext cx="0" cy="0"/>
          <a:chOff x="0" y="0"/>
          <a:chExt cx="0" cy="0"/>
        </a:xfrm>
      </p:grpSpPr>
      <p:sp>
        <p:nvSpPr>
          <p:cNvPr id="1049452" name="Google Shape;975;p278"/>
          <p:cNvSpPr/>
          <p:nvPr/>
        </p:nvSpPr>
        <p:spPr>
          <a:xfrm>
            <a:off x="0" y="1"/>
            <a:ext cx="9143999" cy="5143499"/>
          </a:xfrm>
          <a:prstGeom prst="rect"/>
          <a:solidFill>
            <a:srgbClr val="F2F2F2">
              <a:alpha val="94117"/>
            </a:srgb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050"/>
              <a:buFont typeface="Calibri"/>
              <a:buNone/>
            </a:pPr>
            <a:endParaRPr b="1" cap="none" sz="1050" i="0" strike="noStrike" u="none">
              <a:solidFill>
                <a:schemeClr val="lt1"/>
              </a:solidFill>
              <a:latin typeface="Public Sans"/>
              <a:ea typeface="Public Sans"/>
              <a:cs typeface="Public Sans"/>
              <a:sym typeface="Public Sans"/>
            </a:endParaRPr>
          </a:p>
        </p:txBody>
      </p:sp>
      <p:pic>
        <p:nvPicPr>
          <p:cNvPr id="2097280" name="Google Shape;976;p278"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453" name="Google Shape;977;p278"/>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54" name="Google Shape;978;p278"/>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382" name="Google Shape;979;p278"/>
          <p:cNvGrpSpPr/>
          <p:nvPr/>
        </p:nvGrpSpPr>
        <p:grpSpPr>
          <a:xfrm>
            <a:off x="716012" y="759582"/>
            <a:ext cx="3556067" cy="4132337"/>
            <a:chOff x="520700" y="759582"/>
            <a:chExt cx="3556067" cy="4132337"/>
          </a:xfrm>
        </p:grpSpPr>
        <p:cxnSp>
          <p:nvCxnSpPr>
            <p:cNvPr id="3145828" name="Google Shape;980;p278"/>
            <p:cNvCxnSpPr>
              <a:cxnSpLocks/>
              <a:stCxn id="1049455" idx="6"/>
              <a:endCxn id="1049456" idx="2"/>
            </p:cNvCxnSpPr>
            <p:nvPr/>
          </p:nvCxnSpPr>
          <p:spPr>
            <a:xfrm rot="10800000" flipH="1">
              <a:off x="2484438" y="969051"/>
              <a:ext cx="936000" cy="18567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829" name="Google Shape;983;p278"/>
            <p:cNvCxnSpPr>
              <a:cxnSpLocks/>
              <a:stCxn id="1049455" idx="6"/>
              <a:endCxn id="1049458" idx="2"/>
            </p:cNvCxnSpPr>
            <p:nvPr/>
          </p:nvCxnSpPr>
          <p:spPr>
            <a:xfrm rot="10800000" flipH="1">
              <a:off x="2484438" y="1588251"/>
              <a:ext cx="936000" cy="12375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830" name="Google Shape;985;p278"/>
            <p:cNvCxnSpPr>
              <a:cxnSpLocks/>
              <a:stCxn id="1049455" idx="6"/>
              <a:endCxn id="1049464" idx="2"/>
            </p:cNvCxnSpPr>
            <p:nvPr/>
          </p:nvCxnSpPr>
          <p:spPr>
            <a:xfrm rot="10800000" flipH="1">
              <a:off x="2484438" y="2206551"/>
              <a:ext cx="936000" cy="6192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831" name="Google Shape;987;p278"/>
            <p:cNvCxnSpPr>
              <a:cxnSpLocks/>
              <a:stCxn id="1049455" idx="6"/>
              <a:endCxn id="1049468" idx="2"/>
            </p:cNvCxnSpPr>
            <p:nvPr/>
          </p:nvCxnSpPr>
          <p:spPr>
            <a:xfrm>
              <a:off x="2484438" y="2825751"/>
              <a:ext cx="936000" cy="18567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832" name="Google Shape;989;p278"/>
            <p:cNvCxnSpPr>
              <a:cxnSpLocks/>
              <a:stCxn id="1049455" idx="6"/>
              <a:endCxn id="1049462" idx="2"/>
            </p:cNvCxnSpPr>
            <p:nvPr/>
          </p:nvCxnSpPr>
          <p:spPr>
            <a:xfrm>
              <a:off x="2484438" y="2825751"/>
              <a:ext cx="936000" cy="12375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833" name="Google Shape;991;p278"/>
            <p:cNvCxnSpPr>
              <a:cxnSpLocks/>
              <a:stCxn id="1049455" idx="6"/>
              <a:endCxn id="1049460" idx="2"/>
            </p:cNvCxnSpPr>
            <p:nvPr/>
          </p:nvCxnSpPr>
          <p:spPr>
            <a:xfrm>
              <a:off x="2484438" y="2825750"/>
              <a:ext cx="936000" cy="619200"/>
            </a:xfrm>
            <a:prstGeom prst="bentConnector3">
              <a:avLst>
                <a:gd name="adj1" fmla="val 8266"/>
              </a:avLst>
            </a:prstGeom>
            <a:noFill/>
            <a:ln w="12700" cap="flat" cmpd="sng">
              <a:solidFill>
                <a:srgbClr val="D8D8D8"/>
              </a:solidFill>
              <a:prstDash val="solid"/>
              <a:round/>
              <a:headEnd type="none" w="sm" len="sm"/>
              <a:tailEnd type="none" w="sm" len="sm"/>
            </a:ln>
          </p:spPr>
        </p:cxnSp>
        <p:cxnSp>
          <p:nvCxnSpPr>
            <p:cNvPr id="3145834" name="Google Shape;993;p278"/>
            <p:cNvCxnSpPr>
              <a:cxnSpLocks/>
              <a:endCxn id="1049466" idx="2"/>
            </p:cNvCxnSpPr>
            <p:nvPr/>
          </p:nvCxnSpPr>
          <p:spPr>
            <a:xfrm>
              <a:off x="2484306" y="2825752"/>
              <a:ext cx="936000" cy="0"/>
            </a:xfrm>
            <a:prstGeom prst="straightConnector1"/>
            <a:noFill/>
            <a:ln w="12700" cap="flat" cmpd="sng">
              <a:solidFill>
                <a:srgbClr val="D8D8D8"/>
              </a:solidFill>
              <a:prstDash val="solid"/>
              <a:round/>
              <a:headEnd type="none" w="sm" len="sm"/>
              <a:tailEnd type="none" w="sm" len="sm"/>
            </a:ln>
          </p:spPr>
        </p:cxnSp>
        <p:sp>
          <p:nvSpPr>
            <p:cNvPr id="1049455" name="Google Shape;981;p278"/>
            <p:cNvSpPr/>
            <p:nvPr/>
          </p:nvSpPr>
          <p:spPr>
            <a:xfrm>
              <a:off x="520700" y="1843088"/>
              <a:ext cx="1963738" cy="1965325"/>
            </a:xfrm>
            <a:prstGeom prst="ellipse"/>
            <a:solidFill>
              <a:srgbClr val="F2F2F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500"/>
                <a:buFont typeface="Arial"/>
                <a:buNone/>
              </a:pPr>
              <a:endParaRPr b="1" cap="none" sz="1500" i="1" strike="noStrike" u="none">
                <a:solidFill>
                  <a:schemeClr val="dk1"/>
                </a:solidFill>
                <a:latin typeface="Public Sans"/>
                <a:ea typeface="Public Sans"/>
                <a:cs typeface="Public Sans"/>
                <a:sym typeface="Public Sans"/>
              </a:endParaRPr>
            </a:p>
          </p:txBody>
        </p:sp>
        <p:grpSp>
          <p:nvGrpSpPr>
            <p:cNvPr id="383" name="Google Shape;995;p278"/>
            <p:cNvGrpSpPr/>
            <p:nvPr/>
          </p:nvGrpSpPr>
          <p:grpSpPr>
            <a:xfrm>
              <a:off x="3420306" y="759582"/>
              <a:ext cx="656461" cy="4132337"/>
              <a:chOff x="3522182" y="752447"/>
              <a:chExt cx="656468" cy="4132036"/>
            </a:xfrm>
          </p:grpSpPr>
          <p:grpSp>
            <p:nvGrpSpPr>
              <p:cNvPr id="384" name="Google Shape;996;p278"/>
              <p:cNvGrpSpPr/>
              <p:nvPr/>
            </p:nvGrpSpPr>
            <p:grpSpPr>
              <a:xfrm>
                <a:off x="3522182" y="752447"/>
                <a:ext cx="656468" cy="419144"/>
                <a:chOff x="3522182" y="782927"/>
                <a:chExt cx="656468" cy="419144"/>
              </a:xfrm>
            </p:grpSpPr>
            <p:sp>
              <p:nvSpPr>
                <p:cNvPr id="1049456" name="Google Shape;982;p278"/>
                <p:cNvSpPr/>
                <p:nvPr/>
              </p:nvSpPr>
              <p:spPr>
                <a:xfrm>
                  <a:off x="3522182" y="934159"/>
                  <a:ext cx="115799" cy="11668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457" name="Google Shape;997;p278"/>
                <p:cNvSpPr/>
                <p:nvPr/>
              </p:nvSpPr>
              <p:spPr>
                <a:xfrm>
                  <a:off x="3759471" y="782927"/>
                  <a:ext cx="419179" cy="419144"/>
                </a:xfrm>
                <a:prstGeom prst="ellipse"/>
                <a:solidFill>
                  <a:schemeClr val="accent3"/>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1</a:t>
                  </a:r>
                  <a:endParaRPr b="0" cap="none" sz="1400" i="0" strike="noStrike" u="none">
                    <a:solidFill>
                      <a:srgbClr val="000000"/>
                    </a:solidFill>
                    <a:latin typeface="Arial"/>
                    <a:ea typeface="Arial"/>
                    <a:cs typeface="Arial"/>
                    <a:sym typeface="Arial"/>
                  </a:endParaRPr>
                </a:p>
              </p:txBody>
            </p:sp>
          </p:grpSp>
          <p:grpSp>
            <p:nvGrpSpPr>
              <p:cNvPr id="385" name="Google Shape;998;p278"/>
              <p:cNvGrpSpPr/>
              <p:nvPr/>
            </p:nvGrpSpPr>
            <p:grpSpPr>
              <a:xfrm>
                <a:off x="3522182" y="1371527"/>
                <a:ext cx="656467" cy="419144"/>
                <a:chOff x="3522182" y="1395657"/>
                <a:chExt cx="656467" cy="419144"/>
              </a:xfrm>
            </p:grpSpPr>
            <p:sp>
              <p:nvSpPr>
                <p:cNvPr id="1049458" name="Google Shape;984;p278"/>
                <p:cNvSpPr/>
                <p:nvPr/>
              </p:nvSpPr>
              <p:spPr>
                <a:xfrm>
                  <a:off x="3522182" y="1546889"/>
                  <a:ext cx="115799" cy="11668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459" name="Google Shape;999;p278"/>
                <p:cNvSpPr/>
                <p:nvPr/>
              </p:nvSpPr>
              <p:spPr>
                <a:xfrm>
                  <a:off x="3759470" y="1395657"/>
                  <a:ext cx="419179" cy="419144"/>
                </a:xfrm>
                <a:prstGeom prst="ellipse"/>
                <a:solidFill>
                  <a:schemeClr val="lt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2</a:t>
                  </a:r>
                  <a:endParaRPr b="0" cap="none" sz="1400" i="0" strike="noStrike" u="none">
                    <a:solidFill>
                      <a:srgbClr val="000000"/>
                    </a:solidFill>
                    <a:latin typeface="Arial"/>
                    <a:ea typeface="Arial"/>
                    <a:cs typeface="Arial"/>
                    <a:sym typeface="Arial"/>
                  </a:endParaRPr>
                </a:p>
              </p:txBody>
            </p:sp>
          </p:grpSp>
          <p:grpSp>
            <p:nvGrpSpPr>
              <p:cNvPr id="386" name="Google Shape;1000;p278"/>
              <p:cNvGrpSpPr/>
              <p:nvPr/>
            </p:nvGrpSpPr>
            <p:grpSpPr>
              <a:xfrm>
                <a:off x="3522182" y="3228607"/>
                <a:ext cx="656467" cy="417878"/>
                <a:chOff x="3522182" y="3233686"/>
                <a:chExt cx="656467" cy="417878"/>
              </a:xfrm>
            </p:grpSpPr>
            <p:sp>
              <p:nvSpPr>
                <p:cNvPr id="1049460" name="Google Shape;992;p278"/>
                <p:cNvSpPr/>
                <p:nvPr/>
              </p:nvSpPr>
              <p:spPr>
                <a:xfrm>
                  <a:off x="3522182" y="3384730"/>
                  <a:ext cx="115799" cy="11579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461" name="Google Shape;1001;p278"/>
                <p:cNvSpPr/>
                <p:nvPr/>
              </p:nvSpPr>
              <p:spPr>
                <a:xfrm>
                  <a:off x="3759470" y="3233686"/>
                  <a:ext cx="419179" cy="417878"/>
                </a:xfrm>
                <a:prstGeom prst="ellipse"/>
                <a:solidFill>
                  <a:schemeClr val="accent3"/>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5</a:t>
                  </a:r>
                  <a:endParaRPr b="0" cap="none" sz="1400" i="0" strike="noStrike" u="none">
                    <a:solidFill>
                      <a:srgbClr val="000000"/>
                    </a:solidFill>
                    <a:latin typeface="Arial"/>
                    <a:ea typeface="Arial"/>
                    <a:cs typeface="Arial"/>
                    <a:sym typeface="Arial"/>
                  </a:endParaRPr>
                </a:p>
              </p:txBody>
            </p:sp>
          </p:grpSp>
          <p:grpSp>
            <p:nvGrpSpPr>
              <p:cNvPr id="387" name="Google Shape;1002;p278"/>
              <p:cNvGrpSpPr/>
              <p:nvPr/>
            </p:nvGrpSpPr>
            <p:grpSpPr>
              <a:xfrm>
                <a:off x="3522182" y="3846259"/>
                <a:ext cx="656467" cy="419144"/>
                <a:chOff x="3522182" y="3844987"/>
                <a:chExt cx="656467" cy="419144"/>
              </a:xfrm>
            </p:grpSpPr>
            <p:sp>
              <p:nvSpPr>
                <p:cNvPr id="1049462" name="Google Shape;990;p278"/>
                <p:cNvSpPr/>
                <p:nvPr/>
              </p:nvSpPr>
              <p:spPr>
                <a:xfrm>
                  <a:off x="3522182" y="3996218"/>
                  <a:ext cx="115799" cy="116682"/>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463" name="Google Shape;1003;p278"/>
                <p:cNvSpPr/>
                <p:nvPr/>
              </p:nvSpPr>
              <p:spPr>
                <a:xfrm>
                  <a:off x="3759470" y="3844987"/>
                  <a:ext cx="419179" cy="419144"/>
                </a:xfrm>
                <a:prstGeom prst="ellipse"/>
                <a:solidFill>
                  <a:schemeClr val="lt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6</a:t>
                  </a:r>
                  <a:endParaRPr b="0" cap="none" sz="1400" i="0" strike="noStrike" u="none">
                    <a:solidFill>
                      <a:srgbClr val="000000"/>
                    </a:solidFill>
                    <a:latin typeface="Arial"/>
                    <a:ea typeface="Arial"/>
                    <a:cs typeface="Arial"/>
                    <a:sym typeface="Arial"/>
                  </a:endParaRPr>
                </a:p>
              </p:txBody>
            </p:sp>
          </p:grpSp>
          <p:grpSp>
            <p:nvGrpSpPr>
              <p:cNvPr id="388" name="Google Shape;1004;p278"/>
              <p:cNvGrpSpPr/>
              <p:nvPr/>
            </p:nvGrpSpPr>
            <p:grpSpPr>
              <a:xfrm>
                <a:off x="3522182" y="1990447"/>
                <a:ext cx="656467" cy="417878"/>
                <a:chOff x="3522182" y="2008227"/>
                <a:chExt cx="656467" cy="417878"/>
              </a:xfrm>
            </p:grpSpPr>
            <p:sp>
              <p:nvSpPr>
                <p:cNvPr id="1049464" name="Google Shape;986;p278"/>
                <p:cNvSpPr/>
                <p:nvPr/>
              </p:nvSpPr>
              <p:spPr>
                <a:xfrm>
                  <a:off x="3522182" y="2159271"/>
                  <a:ext cx="115799" cy="11579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465" name="Google Shape;1005;p278"/>
                <p:cNvSpPr/>
                <p:nvPr/>
              </p:nvSpPr>
              <p:spPr>
                <a:xfrm>
                  <a:off x="3759470" y="2008227"/>
                  <a:ext cx="419179" cy="417878"/>
                </a:xfrm>
                <a:prstGeom prst="ellipse"/>
                <a:solidFill>
                  <a:schemeClr val="accent3"/>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3</a:t>
                  </a:r>
                  <a:endParaRPr b="0" cap="none" sz="1400" i="0" strike="noStrike" u="none">
                    <a:solidFill>
                      <a:srgbClr val="000000"/>
                    </a:solidFill>
                    <a:latin typeface="Arial"/>
                    <a:ea typeface="Arial"/>
                    <a:cs typeface="Arial"/>
                    <a:sym typeface="Arial"/>
                  </a:endParaRPr>
                </a:p>
              </p:txBody>
            </p:sp>
          </p:grpSp>
          <p:grpSp>
            <p:nvGrpSpPr>
              <p:cNvPr id="389" name="Google Shape;1006;p278"/>
              <p:cNvGrpSpPr/>
              <p:nvPr/>
            </p:nvGrpSpPr>
            <p:grpSpPr>
              <a:xfrm>
                <a:off x="3522182" y="2609527"/>
                <a:ext cx="656467" cy="417878"/>
                <a:chOff x="3522182" y="2620957"/>
                <a:chExt cx="656467" cy="417878"/>
              </a:xfrm>
            </p:grpSpPr>
            <p:sp>
              <p:nvSpPr>
                <p:cNvPr id="1049466" name="Google Shape;994;p278"/>
                <p:cNvSpPr/>
                <p:nvPr/>
              </p:nvSpPr>
              <p:spPr>
                <a:xfrm>
                  <a:off x="3522182" y="2772001"/>
                  <a:ext cx="115799" cy="115790"/>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467" name="Google Shape;1007;p278"/>
                <p:cNvSpPr/>
                <p:nvPr/>
              </p:nvSpPr>
              <p:spPr>
                <a:xfrm>
                  <a:off x="3759470" y="2620957"/>
                  <a:ext cx="419179" cy="417878"/>
                </a:xfrm>
                <a:prstGeom prst="ellipse"/>
                <a:solidFill>
                  <a:schemeClr val="lt2"/>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4</a:t>
                  </a:r>
                  <a:endParaRPr b="0" cap="none" sz="1400" i="0" strike="noStrike" u="none">
                    <a:solidFill>
                      <a:srgbClr val="000000"/>
                    </a:solidFill>
                    <a:latin typeface="Arial"/>
                    <a:ea typeface="Arial"/>
                    <a:cs typeface="Arial"/>
                    <a:sym typeface="Arial"/>
                  </a:endParaRPr>
                </a:p>
              </p:txBody>
            </p:sp>
          </p:grpSp>
          <p:grpSp>
            <p:nvGrpSpPr>
              <p:cNvPr id="390" name="Google Shape;1008;p278"/>
              <p:cNvGrpSpPr/>
              <p:nvPr/>
            </p:nvGrpSpPr>
            <p:grpSpPr>
              <a:xfrm>
                <a:off x="3522182" y="4465339"/>
                <a:ext cx="656467" cy="419144"/>
                <a:chOff x="3522182" y="4457719"/>
                <a:chExt cx="656467" cy="419144"/>
              </a:xfrm>
            </p:grpSpPr>
            <p:sp>
              <p:nvSpPr>
                <p:cNvPr id="1049468" name="Google Shape;988;p278"/>
                <p:cNvSpPr/>
                <p:nvPr/>
              </p:nvSpPr>
              <p:spPr>
                <a:xfrm>
                  <a:off x="3522182" y="4608950"/>
                  <a:ext cx="115799" cy="116682"/>
                </a:xfrm>
                <a:prstGeom prst="ellipse"/>
                <a:solidFill>
                  <a:srgbClr val="D8D8D8"/>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469" name="Google Shape;1009;p278"/>
                <p:cNvSpPr/>
                <p:nvPr/>
              </p:nvSpPr>
              <p:spPr>
                <a:xfrm>
                  <a:off x="3759470" y="4457719"/>
                  <a:ext cx="419179" cy="419144"/>
                </a:xfrm>
                <a:prstGeom prst="ellipse"/>
                <a:solidFill>
                  <a:schemeClr val="accent3"/>
                </a:solidFill>
                <a:ln w="127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900"/>
                    <a:buFont typeface="Arial"/>
                    <a:buNone/>
                  </a:pPr>
                  <a:r>
                    <a:rPr b="1" cap="none" sz="900" i="1" lang="en-US" strike="noStrike" u="none">
                      <a:solidFill>
                        <a:schemeClr val="lt1"/>
                      </a:solidFill>
                      <a:latin typeface="Public Sans"/>
                      <a:ea typeface="Public Sans"/>
                      <a:cs typeface="Public Sans"/>
                      <a:sym typeface="Public Sans"/>
                    </a:rPr>
                    <a:t>7</a:t>
                  </a:r>
                  <a:endParaRPr b="0" cap="none" sz="1400" i="0" strike="noStrike" u="none">
                    <a:solidFill>
                      <a:srgbClr val="000000"/>
                    </a:solidFill>
                    <a:latin typeface="Arial"/>
                    <a:ea typeface="Arial"/>
                    <a:cs typeface="Arial"/>
                    <a:sym typeface="Arial"/>
                  </a:endParaRPr>
                </a:p>
              </p:txBody>
            </p:sp>
          </p:grpSp>
        </p:grpSp>
      </p:grpSp>
      <p:sp>
        <p:nvSpPr>
          <p:cNvPr id="1049470" name="Google Shape;1010;p278"/>
          <p:cNvSpPr txBox="1">
            <a:spLocks noGrp="1"/>
          </p:cNvSpPr>
          <p:nvPr>
            <p:ph type="body" idx="1"/>
          </p:nvPr>
        </p:nvSpPr>
        <p:spPr>
          <a:xfrm>
            <a:off x="840506" y="2665719"/>
            <a:ext cx="1714750" cy="320142"/>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71" name="Google Shape;1011;p278"/>
          <p:cNvSpPr txBox="1">
            <a:spLocks noGrp="1"/>
          </p:cNvSpPr>
          <p:nvPr>
            <p:ph type="body" idx="2"/>
          </p:nvPr>
        </p:nvSpPr>
        <p:spPr>
          <a:xfrm>
            <a:off x="4414166" y="142795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72" name="Google Shape;1012;p278"/>
          <p:cNvSpPr txBox="1">
            <a:spLocks noGrp="1"/>
          </p:cNvSpPr>
          <p:nvPr>
            <p:ph type="body" idx="3"/>
          </p:nvPr>
        </p:nvSpPr>
        <p:spPr>
          <a:xfrm>
            <a:off x="4414166" y="266567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73" name="Google Shape;1013;p278"/>
          <p:cNvSpPr txBox="1">
            <a:spLocks noGrp="1"/>
          </p:cNvSpPr>
          <p:nvPr>
            <p:ph type="body" idx="4"/>
          </p:nvPr>
        </p:nvSpPr>
        <p:spPr>
          <a:xfrm>
            <a:off x="4414166" y="39033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74" name="Google Shape;1014;p278"/>
          <p:cNvSpPr txBox="1">
            <a:spLocks noGrp="1"/>
          </p:cNvSpPr>
          <p:nvPr>
            <p:ph type="body" idx="5"/>
          </p:nvPr>
        </p:nvSpPr>
        <p:spPr>
          <a:xfrm>
            <a:off x="4414166" y="8090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75" name="Google Shape;1015;p278"/>
          <p:cNvSpPr txBox="1">
            <a:spLocks noGrp="1"/>
          </p:cNvSpPr>
          <p:nvPr>
            <p:ph type="body" idx="6"/>
          </p:nvPr>
        </p:nvSpPr>
        <p:spPr>
          <a:xfrm>
            <a:off x="4414166" y="204681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76" name="Google Shape;1016;p278"/>
          <p:cNvSpPr txBox="1">
            <a:spLocks noGrp="1"/>
          </p:cNvSpPr>
          <p:nvPr>
            <p:ph type="body" idx="7"/>
          </p:nvPr>
        </p:nvSpPr>
        <p:spPr>
          <a:xfrm>
            <a:off x="4414166" y="328453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77" name="Google Shape;1017;p278"/>
          <p:cNvSpPr txBox="1">
            <a:spLocks noGrp="1"/>
          </p:cNvSpPr>
          <p:nvPr>
            <p:ph type="body" idx="8"/>
          </p:nvPr>
        </p:nvSpPr>
        <p:spPr>
          <a:xfrm>
            <a:off x="4414166" y="4522260"/>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60" name="Shape 1018"/>
        <p:cNvGrpSpPr/>
        <p:nvPr/>
      </p:nvGrpSpPr>
      <p:grpSpPr>
        <a:xfrm>
          <a:off x="0" y="0"/>
          <a:ext cx="0" cy="0"/>
          <a:chOff x="0" y="0"/>
          <a:chExt cx="0" cy="0"/>
        </a:xfrm>
      </p:grpSpPr>
      <p:pic>
        <p:nvPicPr>
          <p:cNvPr id="2097165" name="Google Shape;1019;p279"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650" name="Google Shape;1020;p279"/>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51" name="Google Shape;1021;p279"/>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161" name="Google Shape;1022;p279"/>
          <p:cNvGrpSpPr/>
          <p:nvPr/>
        </p:nvGrpSpPr>
        <p:grpSpPr>
          <a:xfrm>
            <a:off x="1060707" y="857568"/>
            <a:ext cx="3060700" cy="3921125"/>
            <a:chOff x="520700" y="865188"/>
            <a:chExt cx="3060700" cy="3921125"/>
          </a:xfrm>
        </p:grpSpPr>
        <p:cxnSp>
          <p:nvCxnSpPr>
            <p:cNvPr id="3145729" name="Google Shape;1023;p279"/>
            <p:cNvCxnSpPr>
              <a:cxnSpLocks/>
              <a:stCxn id="1048652" idx="6"/>
              <a:endCxn id="1048653" idx="2"/>
            </p:cNvCxnSpPr>
            <p:nvPr/>
          </p:nvCxnSpPr>
          <p:spPr>
            <a:xfrm rot="10800000" flipH="1">
              <a:off x="2484438" y="969051"/>
              <a:ext cx="890700" cy="18567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730" name="Google Shape;1026;p279"/>
            <p:cNvCxnSpPr>
              <a:cxnSpLocks/>
              <a:stCxn id="1048652" idx="6"/>
              <a:endCxn id="1048654" idx="2"/>
            </p:cNvCxnSpPr>
            <p:nvPr/>
          </p:nvCxnSpPr>
          <p:spPr>
            <a:xfrm rot="10800000" flipH="1">
              <a:off x="2484438" y="1588251"/>
              <a:ext cx="890700" cy="12375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731" name="Google Shape;1028;p279"/>
            <p:cNvCxnSpPr>
              <a:cxnSpLocks/>
              <a:stCxn id="1048652" idx="6"/>
              <a:endCxn id="1048657" idx="2"/>
            </p:cNvCxnSpPr>
            <p:nvPr/>
          </p:nvCxnSpPr>
          <p:spPr>
            <a:xfrm rot="10800000" flipH="1">
              <a:off x="2484438" y="2206551"/>
              <a:ext cx="890700" cy="6192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732" name="Google Shape;1030;p279"/>
            <p:cNvCxnSpPr>
              <a:cxnSpLocks/>
              <a:stCxn id="1048652" idx="6"/>
              <a:endCxn id="1048659" idx="2"/>
            </p:cNvCxnSpPr>
            <p:nvPr/>
          </p:nvCxnSpPr>
          <p:spPr>
            <a:xfrm>
              <a:off x="2484438" y="2825751"/>
              <a:ext cx="890700" cy="18567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733" name="Google Shape;1032;p279"/>
            <p:cNvCxnSpPr>
              <a:cxnSpLocks/>
              <a:stCxn id="1048652" idx="6"/>
              <a:endCxn id="1048656" idx="2"/>
            </p:cNvCxnSpPr>
            <p:nvPr/>
          </p:nvCxnSpPr>
          <p:spPr>
            <a:xfrm>
              <a:off x="2484438" y="2825751"/>
              <a:ext cx="890700" cy="12375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734" name="Google Shape;1034;p279"/>
            <p:cNvCxnSpPr>
              <a:cxnSpLocks/>
              <a:stCxn id="1048652" idx="6"/>
              <a:endCxn id="1048655" idx="2"/>
            </p:cNvCxnSpPr>
            <p:nvPr/>
          </p:nvCxnSpPr>
          <p:spPr>
            <a:xfrm>
              <a:off x="2484438" y="2825750"/>
              <a:ext cx="890700" cy="6192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735" name="Google Shape;1036;p279"/>
            <p:cNvCxnSpPr>
              <a:cxnSpLocks/>
              <a:endCxn id="1048658" idx="2"/>
            </p:cNvCxnSpPr>
            <p:nvPr/>
          </p:nvCxnSpPr>
          <p:spPr>
            <a:xfrm>
              <a:off x="2484325" y="2825751"/>
              <a:ext cx="890700" cy="0"/>
            </a:xfrm>
            <a:prstGeom prst="straightConnector1"/>
            <a:noFill/>
            <a:ln w="12700" cap="flat" cmpd="sng">
              <a:solidFill>
                <a:srgbClr val="D8D8D8"/>
              </a:solidFill>
              <a:prstDash val="solid"/>
              <a:round/>
              <a:headEnd type="none" w="sm" len="sm"/>
              <a:tailEnd type="none" w="sm" len="sm"/>
            </a:ln>
          </p:spPr>
        </p:cxnSp>
        <p:sp>
          <p:nvSpPr>
            <p:cNvPr id="1048652" name="Google Shape;1024;p279"/>
            <p:cNvSpPr/>
            <p:nvPr/>
          </p:nvSpPr>
          <p:spPr>
            <a:xfrm>
              <a:off x="520700" y="1843088"/>
              <a:ext cx="1963738" cy="1965325"/>
            </a:xfrm>
            <a:prstGeom prst="ellipse"/>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500"/>
                <a:buFont typeface="Arial"/>
                <a:buNone/>
              </a:pPr>
              <a:endParaRPr b="1" cap="none" sz="1500" i="1" strike="noStrike" u="none">
                <a:solidFill>
                  <a:schemeClr val="dk1"/>
                </a:solidFill>
                <a:latin typeface="Public Sans"/>
                <a:ea typeface="Public Sans"/>
                <a:cs typeface="Public Sans"/>
                <a:sym typeface="Public Sans"/>
              </a:endParaRPr>
            </a:p>
          </p:txBody>
        </p:sp>
        <p:sp>
          <p:nvSpPr>
            <p:cNvPr id="1048653" name="Google Shape;1025;p279"/>
            <p:cNvSpPr/>
            <p:nvPr/>
          </p:nvSpPr>
          <p:spPr>
            <a:xfrm>
              <a:off x="3375025" y="865188"/>
              <a:ext cx="206375" cy="207962"/>
            </a:xfrm>
            <a:prstGeom prst="ellipse"/>
            <a:solidFill>
              <a:schemeClr val="dk2"/>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654" name="Google Shape;1027;p279"/>
            <p:cNvSpPr/>
            <p:nvPr/>
          </p:nvSpPr>
          <p:spPr>
            <a:xfrm>
              <a:off x="3375025" y="1484313"/>
              <a:ext cx="206375" cy="207962"/>
            </a:xfrm>
            <a:prstGeom prst="ellipse"/>
            <a:solidFill>
              <a:srgbClr val="D8D8D8"/>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655" name="Google Shape;1035;p279"/>
            <p:cNvSpPr/>
            <p:nvPr/>
          </p:nvSpPr>
          <p:spPr>
            <a:xfrm>
              <a:off x="3375025" y="3341688"/>
              <a:ext cx="206375" cy="206375"/>
            </a:xfrm>
            <a:prstGeom prst="ellipse"/>
            <a:solidFill>
              <a:schemeClr val="dk2"/>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656" name="Google Shape;1033;p279"/>
            <p:cNvSpPr/>
            <p:nvPr/>
          </p:nvSpPr>
          <p:spPr>
            <a:xfrm>
              <a:off x="3375025" y="3959226"/>
              <a:ext cx="206375" cy="207963"/>
            </a:xfrm>
            <a:prstGeom prst="ellipse"/>
            <a:solidFill>
              <a:srgbClr val="D8D8D8"/>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657" name="Google Shape;1029;p279"/>
            <p:cNvSpPr/>
            <p:nvPr/>
          </p:nvSpPr>
          <p:spPr>
            <a:xfrm>
              <a:off x="3375025" y="2103438"/>
              <a:ext cx="206375" cy="206375"/>
            </a:xfrm>
            <a:prstGeom prst="ellipse"/>
            <a:solidFill>
              <a:schemeClr val="dk2"/>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658" name="Google Shape;1037;p279"/>
            <p:cNvSpPr/>
            <p:nvPr/>
          </p:nvSpPr>
          <p:spPr>
            <a:xfrm>
              <a:off x="3375025" y="2722563"/>
              <a:ext cx="206375" cy="206375"/>
            </a:xfrm>
            <a:prstGeom prst="ellipse"/>
            <a:solidFill>
              <a:srgbClr val="D8D8D8"/>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8659" name="Google Shape;1031;p279"/>
            <p:cNvSpPr/>
            <p:nvPr/>
          </p:nvSpPr>
          <p:spPr>
            <a:xfrm>
              <a:off x="3375025" y="4578350"/>
              <a:ext cx="206375" cy="207963"/>
            </a:xfrm>
            <a:prstGeom prst="ellipse"/>
            <a:solidFill>
              <a:schemeClr val="dk2"/>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grpSp>
      <p:sp>
        <p:nvSpPr>
          <p:cNvPr id="1048660" name="Google Shape;1038;p279"/>
          <p:cNvSpPr txBox="1">
            <a:spLocks noGrp="1"/>
          </p:cNvSpPr>
          <p:nvPr>
            <p:ph type="body" idx="1"/>
          </p:nvPr>
        </p:nvSpPr>
        <p:spPr>
          <a:xfrm>
            <a:off x="1185201" y="2658059"/>
            <a:ext cx="1714750" cy="320142"/>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61" name="Google Shape;1039;p279"/>
          <p:cNvSpPr txBox="1">
            <a:spLocks noGrp="1"/>
          </p:cNvSpPr>
          <p:nvPr>
            <p:ph type="body" idx="2"/>
          </p:nvPr>
        </p:nvSpPr>
        <p:spPr>
          <a:xfrm>
            <a:off x="4227733" y="142795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62" name="Google Shape;1040;p279"/>
          <p:cNvSpPr txBox="1">
            <a:spLocks noGrp="1"/>
          </p:cNvSpPr>
          <p:nvPr>
            <p:ph type="body" idx="3"/>
          </p:nvPr>
        </p:nvSpPr>
        <p:spPr>
          <a:xfrm>
            <a:off x="4227733" y="266567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63" name="Google Shape;1041;p279"/>
          <p:cNvSpPr txBox="1">
            <a:spLocks noGrp="1"/>
          </p:cNvSpPr>
          <p:nvPr>
            <p:ph type="body" idx="4"/>
          </p:nvPr>
        </p:nvSpPr>
        <p:spPr>
          <a:xfrm>
            <a:off x="4227733" y="39033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64" name="Google Shape;1042;p279"/>
          <p:cNvSpPr txBox="1">
            <a:spLocks noGrp="1"/>
          </p:cNvSpPr>
          <p:nvPr>
            <p:ph type="body" idx="5"/>
          </p:nvPr>
        </p:nvSpPr>
        <p:spPr>
          <a:xfrm>
            <a:off x="4227733" y="8090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65" name="Google Shape;1043;p279"/>
          <p:cNvSpPr txBox="1">
            <a:spLocks noGrp="1"/>
          </p:cNvSpPr>
          <p:nvPr>
            <p:ph type="body" idx="6"/>
          </p:nvPr>
        </p:nvSpPr>
        <p:spPr>
          <a:xfrm>
            <a:off x="4227733" y="204681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66" name="Google Shape;1044;p279"/>
          <p:cNvSpPr txBox="1">
            <a:spLocks noGrp="1"/>
          </p:cNvSpPr>
          <p:nvPr>
            <p:ph type="body" idx="7"/>
          </p:nvPr>
        </p:nvSpPr>
        <p:spPr>
          <a:xfrm>
            <a:off x="4227733" y="328453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67" name="Google Shape;1045;p279"/>
          <p:cNvSpPr txBox="1">
            <a:spLocks noGrp="1"/>
          </p:cNvSpPr>
          <p:nvPr>
            <p:ph type="body" idx="8"/>
          </p:nvPr>
        </p:nvSpPr>
        <p:spPr>
          <a:xfrm>
            <a:off x="4227733" y="4522260"/>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361" name="Shape 1046"/>
        <p:cNvGrpSpPr/>
        <p:nvPr/>
      </p:nvGrpSpPr>
      <p:grpSpPr>
        <a:xfrm>
          <a:off x="0" y="0"/>
          <a:ext cx="0" cy="0"/>
          <a:chOff x="0" y="0"/>
          <a:chExt cx="0" cy="0"/>
        </a:xfrm>
      </p:grpSpPr>
      <p:pic>
        <p:nvPicPr>
          <p:cNvPr id="2097259" name="Google Shape;1047;p280"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389" name="Google Shape;1048;p280"/>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90" name="Google Shape;1049;p280"/>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362" name="Google Shape;1050;p280"/>
          <p:cNvGrpSpPr/>
          <p:nvPr/>
        </p:nvGrpSpPr>
        <p:grpSpPr>
          <a:xfrm>
            <a:off x="1060707" y="857568"/>
            <a:ext cx="3060700" cy="3921125"/>
            <a:chOff x="520700" y="865188"/>
            <a:chExt cx="3060700" cy="3921125"/>
          </a:xfrm>
        </p:grpSpPr>
        <p:cxnSp>
          <p:nvCxnSpPr>
            <p:cNvPr id="3145816" name="Google Shape;1051;p280"/>
            <p:cNvCxnSpPr>
              <a:cxnSpLocks/>
              <a:stCxn id="1049391" idx="6"/>
              <a:endCxn id="1049392" idx="2"/>
            </p:cNvCxnSpPr>
            <p:nvPr/>
          </p:nvCxnSpPr>
          <p:spPr>
            <a:xfrm rot="10800000" flipH="1">
              <a:off x="2484438" y="969051"/>
              <a:ext cx="890700" cy="18567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17" name="Google Shape;1054;p280"/>
            <p:cNvCxnSpPr>
              <a:cxnSpLocks/>
              <a:stCxn id="1049391" idx="6"/>
              <a:endCxn id="1049393" idx="2"/>
            </p:cNvCxnSpPr>
            <p:nvPr/>
          </p:nvCxnSpPr>
          <p:spPr>
            <a:xfrm rot="10800000" flipH="1">
              <a:off x="2484438" y="1588251"/>
              <a:ext cx="890700" cy="12375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18" name="Google Shape;1056;p280"/>
            <p:cNvCxnSpPr>
              <a:cxnSpLocks/>
              <a:stCxn id="1049391" idx="6"/>
              <a:endCxn id="1049396" idx="2"/>
            </p:cNvCxnSpPr>
            <p:nvPr/>
          </p:nvCxnSpPr>
          <p:spPr>
            <a:xfrm rot="10800000" flipH="1">
              <a:off x="2484438" y="2206551"/>
              <a:ext cx="890700" cy="6192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19" name="Google Shape;1058;p280"/>
            <p:cNvCxnSpPr>
              <a:cxnSpLocks/>
              <a:stCxn id="1049391" idx="6"/>
              <a:endCxn id="1049398" idx="2"/>
            </p:cNvCxnSpPr>
            <p:nvPr/>
          </p:nvCxnSpPr>
          <p:spPr>
            <a:xfrm>
              <a:off x="2484438" y="2825751"/>
              <a:ext cx="890700" cy="18567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20" name="Google Shape;1060;p280"/>
            <p:cNvCxnSpPr>
              <a:cxnSpLocks/>
              <a:stCxn id="1049391" idx="6"/>
              <a:endCxn id="1049395" idx="2"/>
            </p:cNvCxnSpPr>
            <p:nvPr/>
          </p:nvCxnSpPr>
          <p:spPr>
            <a:xfrm>
              <a:off x="2484438" y="2825751"/>
              <a:ext cx="890700" cy="12375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21" name="Google Shape;1062;p280"/>
            <p:cNvCxnSpPr>
              <a:cxnSpLocks/>
              <a:stCxn id="1049391" idx="6"/>
              <a:endCxn id="1049394" idx="2"/>
            </p:cNvCxnSpPr>
            <p:nvPr/>
          </p:nvCxnSpPr>
          <p:spPr>
            <a:xfrm>
              <a:off x="2484438" y="2825750"/>
              <a:ext cx="890700" cy="6192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22" name="Google Shape;1064;p280"/>
            <p:cNvCxnSpPr>
              <a:cxnSpLocks/>
              <a:endCxn id="1049397" idx="2"/>
            </p:cNvCxnSpPr>
            <p:nvPr/>
          </p:nvCxnSpPr>
          <p:spPr>
            <a:xfrm>
              <a:off x="2484325" y="2825751"/>
              <a:ext cx="890700" cy="0"/>
            </a:xfrm>
            <a:prstGeom prst="straightConnector1"/>
            <a:noFill/>
            <a:ln w="12700" cap="flat" cmpd="sng">
              <a:solidFill>
                <a:srgbClr val="D8D8D8"/>
              </a:solidFill>
              <a:prstDash val="solid"/>
              <a:round/>
              <a:headEnd type="none" w="sm" len="sm"/>
              <a:tailEnd type="none" w="sm" len="sm"/>
            </a:ln>
          </p:spPr>
        </p:cxnSp>
        <p:sp>
          <p:nvSpPr>
            <p:cNvPr id="1049391" name="Google Shape;1052;p280"/>
            <p:cNvSpPr/>
            <p:nvPr/>
          </p:nvSpPr>
          <p:spPr>
            <a:xfrm>
              <a:off x="520700" y="1843088"/>
              <a:ext cx="1963738" cy="1965325"/>
            </a:xfrm>
            <a:prstGeom prst="ellipse"/>
            <a:solidFill>
              <a:schemeClr val="dk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500"/>
                <a:buFont typeface="Arial"/>
                <a:buNone/>
              </a:pPr>
              <a:endParaRPr b="1" cap="none" sz="1500" i="1" strike="noStrike" u="none">
                <a:solidFill>
                  <a:schemeClr val="dk1"/>
                </a:solidFill>
                <a:latin typeface="Public Sans"/>
                <a:ea typeface="Public Sans"/>
                <a:cs typeface="Public Sans"/>
                <a:sym typeface="Public Sans"/>
              </a:endParaRPr>
            </a:p>
          </p:txBody>
        </p:sp>
        <p:sp>
          <p:nvSpPr>
            <p:cNvPr id="1049392" name="Google Shape;1053;p280"/>
            <p:cNvSpPr/>
            <p:nvPr/>
          </p:nvSpPr>
          <p:spPr>
            <a:xfrm>
              <a:off x="3375025" y="865188"/>
              <a:ext cx="206375" cy="207962"/>
            </a:xfrm>
            <a:prstGeom prst="ellipse"/>
            <a:solidFill>
              <a:schemeClr val="lt2"/>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393" name="Google Shape;1055;p280"/>
            <p:cNvSpPr/>
            <p:nvPr/>
          </p:nvSpPr>
          <p:spPr>
            <a:xfrm>
              <a:off x="3375025" y="1484313"/>
              <a:ext cx="206375" cy="207962"/>
            </a:xfrm>
            <a:prstGeom prst="ellipse"/>
            <a:solidFill>
              <a:srgbClr val="D8D8D8"/>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394" name="Google Shape;1063;p280"/>
            <p:cNvSpPr/>
            <p:nvPr/>
          </p:nvSpPr>
          <p:spPr>
            <a:xfrm>
              <a:off x="3375025" y="3341688"/>
              <a:ext cx="206375" cy="206375"/>
            </a:xfrm>
            <a:prstGeom prst="ellipse"/>
            <a:solidFill>
              <a:schemeClr val="lt2"/>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395" name="Google Shape;1061;p280"/>
            <p:cNvSpPr/>
            <p:nvPr/>
          </p:nvSpPr>
          <p:spPr>
            <a:xfrm>
              <a:off x="3375025" y="3959226"/>
              <a:ext cx="206375" cy="207963"/>
            </a:xfrm>
            <a:prstGeom prst="ellipse"/>
            <a:solidFill>
              <a:srgbClr val="D8D8D8"/>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396" name="Google Shape;1057;p280"/>
            <p:cNvSpPr/>
            <p:nvPr/>
          </p:nvSpPr>
          <p:spPr>
            <a:xfrm>
              <a:off x="3375025" y="2103438"/>
              <a:ext cx="206375" cy="206375"/>
            </a:xfrm>
            <a:prstGeom prst="ellipse"/>
            <a:solidFill>
              <a:schemeClr val="lt2"/>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397" name="Google Shape;1065;p280"/>
            <p:cNvSpPr/>
            <p:nvPr/>
          </p:nvSpPr>
          <p:spPr>
            <a:xfrm>
              <a:off x="3375025" y="2722563"/>
              <a:ext cx="206375" cy="206375"/>
            </a:xfrm>
            <a:prstGeom prst="ellipse"/>
            <a:solidFill>
              <a:srgbClr val="D8D8D8"/>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398" name="Google Shape;1059;p280"/>
            <p:cNvSpPr/>
            <p:nvPr/>
          </p:nvSpPr>
          <p:spPr>
            <a:xfrm>
              <a:off x="3375025" y="4578350"/>
              <a:ext cx="206375" cy="207963"/>
            </a:xfrm>
            <a:prstGeom prst="ellipse"/>
            <a:solidFill>
              <a:schemeClr val="lt2"/>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grpSp>
      <p:sp>
        <p:nvSpPr>
          <p:cNvPr id="1049399" name="Google Shape;1066;p280"/>
          <p:cNvSpPr txBox="1">
            <a:spLocks noGrp="1"/>
          </p:cNvSpPr>
          <p:nvPr>
            <p:ph type="body" idx="1"/>
          </p:nvPr>
        </p:nvSpPr>
        <p:spPr>
          <a:xfrm>
            <a:off x="1185201" y="2658059"/>
            <a:ext cx="1714750" cy="320142"/>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00" name="Google Shape;1067;p280"/>
          <p:cNvSpPr txBox="1">
            <a:spLocks noGrp="1"/>
          </p:cNvSpPr>
          <p:nvPr>
            <p:ph type="body" idx="2"/>
          </p:nvPr>
        </p:nvSpPr>
        <p:spPr>
          <a:xfrm>
            <a:off x="4227733" y="142795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01" name="Google Shape;1068;p280"/>
          <p:cNvSpPr txBox="1">
            <a:spLocks noGrp="1"/>
          </p:cNvSpPr>
          <p:nvPr>
            <p:ph type="body" idx="3"/>
          </p:nvPr>
        </p:nvSpPr>
        <p:spPr>
          <a:xfrm>
            <a:off x="4227733" y="266567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02" name="Google Shape;1069;p280"/>
          <p:cNvSpPr txBox="1">
            <a:spLocks noGrp="1"/>
          </p:cNvSpPr>
          <p:nvPr>
            <p:ph type="body" idx="4"/>
          </p:nvPr>
        </p:nvSpPr>
        <p:spPr>
          <a:xfrm>
            <a:off x="4227733" y="39033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03" name="Google Shape;1070;p280"/>
          <p:cNvSpPr txBox="1">
            <a:spLocks noGrp="1"/>
          </p:cNvSpPr>
          <p:nvPr>
            <p:ph type="body" idx="5"/>
          </p:nvPr>
        </p:nvSpPr>
        <p:spPr>
          <a:xfrm>
            <a:off x="4227733" y="8090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04" name="Google Shape;1071;p280"/>
          <p:cNvSpPr txBox="1">
            <a:spLocks noGrp="1"/>
          </p:cNvSpPr>
          <p:nvPr>
            <p:ph type="body" idx="6"/>
          </p:nvPr>
        </p:nvSpPr>
        <p:spPr>
          <a:xfrm>
            <a:off x="4227733" y="204681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05" name="Google Shape;1072;p280"/>
          <p:cNvSpPr txBox="1">
            <a:spLocks noGrp="1"/>
          </p:cNvSpPr>
          <p:nvPr>
            <p:ph type="body" idx="7"/>
          </p:nvPr>
        </p:nvSpPr>
        <p:spPr>
          <a:xfrm>
            <a:off x="4227733" y="328453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06" name="Google Shape;1073;p280"/>
          <p:cNvSpPr txBox="1">
            <a:spLocks noGrp="1"/>
          </p:cNvSpPr>
          <p:nvPr>
            <p:ph type="body" idx="8"/>
          </p:nvPr>
        </p:nvSpPr>
        <p:spPr>
          <a:xfrm>
            <a:off x="4227733" y="4522260"/>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328" name="Shape 1074"/>
        <p:cNvGrpSpPr/>
        <p:nvPr/>
      </p:nvGrpSpPr>
      <p:grpSpPr>
        <a:xfrm>
          <a:off x="0" y="0"/>
          <a:ext cx="0" cy="0"/>
          <a:chOff x="0" y="0"/>
          <a:chExt cx="0" cy="0"/>
        </a:xfrm>
      </p:grpSpPr>
      <p:pic>
        <p:nvPicPr>
          <p:cNvPr id="2097240" name="Google Shape;1075;p281"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258" name="Google Shape;1076;p281"/>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59" name="Google Shape;1077;p281"/>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329" name="Google Shape;1078;p281"/>
          <p:cNvGrpSpPr/>
          <p:nvPr/>
        </p:nvGrpSpPr>
        <p:grpSpPr>
          <a:xfrm>
            <a:off x="1060707" y="857568"/>
            <a:ext cx="3060700" cy="3921125"/>
            <a:chOff x="520700" y="865188"/>
            <a:chExt cx="3060700" cy="3921125"/>
          </a:xfrm>
        </p:grpSpPr>
        <p:cxnSp>
          <p:nvCxnSpPr>
            <p:cNvPr id="3145800" name="Google Shape;1079;p281"/>
            <p:cNvCxnSpPr>
              <a:cxnSpLocks/>
              <a:stCxn id="1049260" idx="6"/>
              <a:endCxn id="1049261" idx="2"/>
            </p:cNvCxnSpPr>
            <p:nvPr/>
          </p:nvCxnSpPr>
          <p:spPr>
            <a:xfrm rot="10800000" flipH="1">
              <a:off x="2484438" y="969051"/>
              <a:ext cx="890700" cy="18567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01" name="Google Shape;1082;p281"/>
            <p:cNvCxnSpPr>
              <a:cxnSpLocks/>
              <a:stCxn id="1049260" idx="6"/>
              <a:endCxn id="1049262" idx="2"/>
            </p:cNvCxnSpPr>
            <p:nvPr/>
          </p:nvCxnSpPr>
          <p:spPr>
            <a:xfrm rot="10800000" flipH="1">
              <a:off x="2484438" y="1588251"/>
              <a:ext cx="890700" cy="12375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02" name="Google Shape;1084;p281"/>
            <p:cNvCxnSpPr>
              <a:cxnSpLocks/>
              <a:stCxn id="1049260" idx="6"/>
              <a:endCxn id="1049265" idx="2"/>
            </p:cNvCxnSpPr>
            <p:nvPr/>
          </p:nvCxnSpPr>
          <p:spPr>
            <a:xfrm rot="10800000" flipH="1">
              <a:off x="2484438" y="2206551"/>
              <a:ext cx="890700" cy="6192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03" name="Google Shape;1086;p281"/>
            <p:cNvCxnSpPr>
              <a:cxnSpLocks/>
              <a:stCxn id="1049260" idx="6"/>
              <a:endCxn id="1049267" idx="2"/>
            </p:cNvCxnSpPr>
            <p:nvPr/>
          </p:nvCxnSpPr>
          <p:spPr>
            <a:xfrm>
              <a:off x="2484438" y="2825751"/>
              <a:ext cx="890700" cy="18567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04" name="Google Shape;1088;p281"/>
            <p:cNvCxnSpPr>
              <a:cxnSpLocks/>
              <a:stCxn id="1049260" idx="6"/>
              <a:endCxn id="1049264" idx="2"/>
            </p:cNvCxnSpPr>
            <p:nvPr/>
          </p:nvCxnSpPr>
          <p:spPr>
            <a:xfrm>
              <a:off x="2484438" y="2825751"/>
              <a:ext cx="890700" cy="12375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05" name="Google Shape;1090;p281"/>
            <p:cNvCxnSpPr>
              <a:cxnSpLocks/>
              <a:stCxn id="1049260" idx="6"/>
              <a:endCxn id="1049263" idx="2"/>
            </p:cNvCxnSpPr>
            <p:nvPr/>
          </p:nvCxnSpPr>
          <p:spPr>
            <a:xfrm>
              <a:off x="2484438" y="2825750"/>
              <a:ext cx="890700" cy="619200"/>
            </a:xfrm>
            <a:prstGeom prst="bentConnector3">
              <a:avLst>
                <a:gd name="adj1" fmla="val -71254"/>
              </a:avLst>
            </a:prstGeom>
            <a:noFill/>
            <a:ln w="12700" cap="flat" cmpd="sng">
              <a:solidFill>
                <a:srgbClr val="D8D8D8"/>
              </a:solidFill>
              <a:prstDash val="solid"/>
              <a:round/>
              <a:headEnd type="none" w="sm" len="sm"/>
              <a:tailEnd type="none" w="sm" len="sm"/>
            </a:ln>
          </p:spPr>
        </p:cxnSp>
        <p:cxnSp>
          <p:nvCxnSpPr>
            <p:cNvPr id="3145806" name="Google Shape;1092;p281"/>
            <p:cNvCxnSpPr>
              <a:cxnSpLocks/>
              <a:endCxn id="1049266" idx="2"/>
            </p:cNvCxnSpPr>
            <p:nvPr/>
          </p:nvCxnSpPr>
          <p:spPr>
            <a:xfrm>
              <a:off x="2484325" y="2825751"/>
              <a:ext cx="890700" cy="0"/>
            </a:xfrm>
            <a:prstGeom prst="straightConnector1"/>
            <a:noFill/>
            <a:ln w="12700" cap="flat" cmpd="sng">
              <a:solidFill>
                <a:srgbClr val="D8D8D8"/>
              </a:solidFill>
              <a:prstDash val="solid"/>
              <a:round/>
              <a:headEnd type="none" w="sm" len="sm"/>
              <a:tailEnd type="none" w="sm" len="sm"/>
            </a:ln>
          </p:spPr>
        </p:cxnSp>
        <p:sp>
          <p:nvSpPr>
            <p:cNvPr id="1049260" name="Google Shape;1080;p281"/>
            <p:cNvSpPr/>
            <p:nvPr/>
          </p:nvSpPr>
          <p:spPr>
            <a:xfrm>
              <a:off x="520700" y="1843088"/>
              <a:ext cx="1963738" cy="1965325"/>
            </a:xfrm>
            <a:prstGeom prst="ellipse"/>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500"/>
                <a:buFont typeface="Arial"/>
                <a:buNone/>
              </a:pPr>
              <a:endParaRPr b="1" cap="none" sz="1500" i="1" strike="noStrike" u="none">
                <a:solidFill>
                  <a:schemeClr val="dk1"/>
                </a:solidFill>
                <a:latin typeface="Public Sans"/>
                <a:ea typeface="Public Sans"/>
                <a:cs typeface="Public Sans"/>
                <a:sym typeface="Public Sans"/>
              </a:endParaRPr>
            </a:p>
          </p:txBody>
        </p:sp>
        <p:sp>
          <p:nvSpPr>
            <p:cNvPr id="1049261" name="Google Shape;1081;p281"/>
            <p:cNvSpPr/>
            <p:nvPr/>
          </p:nvSpPr>
          <p:spPr>
            <a:xfrm>
              <a:off x="3375025" y="865188"/>
              <a:ext cx="206375" cy="207962"/>
            </a:xfrm>
            <a:prstGeom prst="ellipse"/>
            <a:solidFill>
              <a:schemeClr val="accent4"/>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262" name="Google Shape;1083;p281"/>
            <p:cNvSpPr/>
            <p:nvPr/>
          </p:nvSpPr>
          <p:spPr>
            <a:xfrm>
              <a:off x="3375025" y="1484313"/>
              <a:ext cx="206375" cy="207962"/>
            </a:xfrm>
            <a:prstGeom prst="ellipse"/>
            <a:solidFill>
              <a:srgbClr val="D8D8D8"/>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263" name="Google Shape;1091;p281"/>
            <p:cNvSpPr/>
            <p:nvPr/>
          </p:nvSpPr>
          <p:spPr>
            <a:xfrm>
              <a:off x="3375025" y="3341688"/>
              <a:ext cx="206375" cy="206375"/>
            </a:xfrm>
            <a:prstGeom prst="ellipse"/>
            <a:solidFill>
              <a:schemeClr val="accent4"/>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264" name="Google Shape;1089;p281"/>
            <p:cNvSpPr/>
            <p:nvPr/>
          </p:nvSpPr>
          <p:spPr>
            <a:xfrm>
              <a:off x="3375025" y="3959226"/>
              <a:ext cx="206375" cy="207963"/>
            </a:xfrm>
            <a:prstGeom prst="ellipse"/>
            <a:solidFill>
              <a:srgbClr val="D8D8D8"/>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265" name="Google Shape;1085;p281"/>
            <p:cNvSpPr/>
            <p:nvPr/>
          </p:nvSpPr>
          <p:spPr>
            <a:xfrm>
              <a:off x="3375025" y="2103438"/>
              <a:ext cx="206375" cy="206375"/>
            </a:xfrm>
            <a:prstGeom prst="ellipse"/>
            <a:solidFill>
              <a:schemeClr val="accent4"/>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266" name="Google Shape;1093;p281"/>
            <p:cNvSpPr/>
            <p:nvPr/>
          </p:nvSpPr>
          <p:spPr>
            <a:xfrm>
              <a:off x="3375025" y="2722563"/>
              <a:ext cx="206375" cy="206375"/>
            </a:xfrm>
            <a:prstGeom prst="ellipse"/>
            <a:solidFill>
              <a:srgbClr val="D8D8D8"/>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sp>
          <p:nvSpPr>
            <p:cNvPr id="1049267" name="Google Shape;1087;p281"/>
            <p:cNvSpPr/>
            <p:nvPr/>
          </p:nvSpPr>
          <p:spPr>
            <a:xfrm>
              <a:off x="3375025" y="4578350"/>
              <a:ext cx="206375" cy="207963"/>
            </a:xfrm>
            <a:prstGeom prst="ellipse"/>
            <a:solidFill>
              <a:schemeClr val="accent4"/>
            </a:solidFill>
            <a:ln w="127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2000"/>
                <a:buFont typeface="Arial"/>
                <a:buNone/>
              </a:pPr>
              <a:endParaRPr b="1" cap="none" sz="2000" i="1" strike="noStrike" u="none">
                <a:solidFill>
                  <a:schemeClr val="dk1"/>
                </a:solidFill>
                <a:latin typeface="Public Sans"/>
                <a:ea typeface="Public Sans"/>
                <a:cs typeface="Public Sans"/>
                <a:sym typeface="Public Sans"/>
              </a:endParaRPr>
            </a:p>
          </p:txBody>
        </p:sp>
      </p:grpSp>
      <p:sp>
        <p:nvSpPr>
          <p:cNvPr id="1049268" name="Google Shape;1094;p281"/>
          <p:cNvSpPr txBox="1">
            <a:spLocks noGrp="1"/>
          </p:cNvSpPr>
          <p:nvPr>
            <p:ph type="body" idx="1"/>
          </p:nvPr>
        </p:nvSpPr>
        <p:spPr>
          <a:xfrm>
            <a:off x="1185201" y="2658059"/>
            <a:ext cx="1714750" cy="320142"/>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69" name="Google Shape;1095;p281"/>
          <p:cNvSpPr txBox="1">
            <a:spLocks noGrp="1"/>
          </p:cNvSpPr>
          <p:nvPr>
            <p:ph type="body" idx="2"/>
          </p:nvPr>
        </p:nvSpPr>
        <p:spPr>
          <a:xfrm>
            <a:off x="4227733" y="142795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70" name="Google Shape;1096;p281"/>
          <p:cNvSpPr txBox="1">
            <a:spLocks noGrp="1"/>
          </p:cNvSpPr>
          <p:nvPr>
            <p:ph type="body" idx="3"/>
          </p:nvPr>
        </p:nvSpPr>
        <p:spPr>
          <a:xfrm>
            <a:off x="4227733" y="266567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71" name="Google Shape;1097;p281"/>
          <p:cNvSpPr txBox="1">
            <a:spLocks noGrp="1"/>
          </p:cNvSpPr>
          <p:nvPr>
            <p:ph type="body" idx="4"/>
          </p:nvPr>
        </p:nvSpPr>
        <p:spPr>
          <a:xfrm>
            <a:off x="4227733" y="39033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72" name="Google Shape;1098;p281"/>
          <p:cNvSpPr txBox="1">
            <a:spLocks noGrp="1"/>
          </p:cNvSpPr>
          <p:nvPr>
            <p:ph type="body" idx="5"/>
          </p:nvPr>
        </p:nvSpPr>
        <p:spPr>
          <a:xfrm>
            <a:off x="4227733" y="80909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73" name="Google Shape;1099;p281"/>
          <p:cNvSpPr txBox="1">
            <a:spLocks noGrp="1"/>
          </p:cNvSpPr>
          <p:nvPr>
            <p:ph type="body" idx="6"/>
          </p:nvPr>
        </p:nvSpPr>
        <p:spPr>
          <a:xfrm>
            <a:off x="4227733" y="204681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74" name="Google Shape;1100;p281"/>
          <p:cNvSpPr txBox="1">
            <a:spLocks noGrp="1"/>
          </p:cNvSpPr>
          <p:nvPr>
            <p:ph type="body" idx="7"/>
          </p:nvPr>
        </p:nvSpPr>
        <p:spPr>
          <a:xfrm>
            <a:off x="4227733" y="3284538"/>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275" name="Google Shape;1101;p281"/>
          <p:cNvSpPr txBox="1">
            <a:spLocks noGrp="1"/>
          </p:cNvSpPr>
          <p:nvPr>
            <p:ph type="body" idx="8"/>
          </p:nvPr>
        </p:nvSpPr>
        <p:spPr>
          <a:xfrm>
            <a:off x="4227733" y="4522260"/>
            <a:ext cx="4206055"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2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206" name="Shape 60"/>
        <p:cNvGrpSpPr/>
        <p:nvPr/>
      </p:nvGrpSpPr>
      <p:grpSpPr>
        <a:xfrm>
          <a:off x="0" y="0"/>
          <a:ext cx="0" cy="0"/>
          <a:chOff x="0" y="0"/>
          <a:chExt cx="0" cy="0"/>
        </a:xfrm>
      </p:grpSpPr>
      <p:sp>
        <p:nvSpPr>
          <p:cNvPr id="1048876" name="Google Shape;61;p311"/>
          <p:cNvSpPr/>
          <p:nvPr/>
        </p:nvSpPr>
        <p:spPr>
          <a:xfrm>
            <a:off x="0" y="0"/>
            <a:ext cx="9144000"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013"/>
              <a:buFont typeface="Arial"/>
              <a:buNone/>
            </a:pPr>
            <a:endParaRPr b="0" cap="none" sz="1013" i="0" strike="noStrike" u="none">
              <a:solidFill>
                <a:schemeClr val="lt1"/>
              </a:solidFill>
              <a:latin typeface="Calibri"/>
              <a:ea typeface="Calibri"/>
              <a:cs typeface="Calibri"/>
              <a:sym typeface="Calibri"/>
            </a:endParaRPr>
          </a:p>
        </p:txBody>
      </p:sp>
      <p:pic>
        <p:nvPicPr>
          <p:cNvPr id="2097194" name="Google Shape;62;p311"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pic>
        <p:nvPicPr>
          <p:cNvPr id="2097195" name="Google Shape;63;p311" descr="Graphical user interfac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652061" y="192491"/>
            <a:ext cx="7839878" cy="4758519"/>
          </a:xfrm>
          <a:prstGeom prst="rect"/>
          <a:noFill/>
          <a:ln>
            <a:noFill/>
          </a:ln>
        </p:spPr>
      </p:pic>
      <p:sp>
        <p:nvSpPr>
          <p:cNvPr id="1048877" name="Google Shape;64;p311"/>
          <p:cNvSpPr txBox="1">
            <a:spLocks noGrp="1"/>
          </p:cNvSpPr>
          <p:nvPr>
            <p:ph type="body" idx="1"/>
          </p:nvPr>
        </p:nvSpPr>
        <p:spPr>
          <a:xfrm>
            <a:off x="3087599" y="1365640"/>
            <a:ext cx="2968803" cy="450056"/>
          </a:xfrm>
          <a:prstGeom prst="rect"/>
          <a:noFill/>
          <a:ln>
            <a:noFill/>
          </a:ln>
        </p:spPr>
        <p:txBody>
          <a:bodyPr anchor="ctr" anchorCtr="0" bIns="45700" lIns="91425" rIns="91425" spcFirstLastPara="1" tIns="45700" wrap="square">
            <a:normAutofit/>
          </a:bodyPr>
          <a:lstStyle>
            <a:lvl1pPr algn="ctr" indent="-228600" lvl="0" marL="457200" marR="0" rtl="0">
              <a:lnSpc>
                <a:spcPct val="100000"/>
              </a:lnSpc>
              <a:spcBef>
                <a:spcPts val="0"/>
              </a:spcBef>
              <a:spcAft>
                <a:spcPts val="0"/>
              </a:spcAft>
              <a:buClr>
                <a:srgbClr val="BD8738"/>
              </a:buClr>
              <a:buSzPts val="2100"/>
              <a:buFont typeface="Arial"/>
              <a:buNone/>
              <a:defRPr b="1" cap="none" sz="1600" i="1" strike="noStrike" u="none">
                <a:solidFill>
                  <a:srgbClr val="BD8738"/>
                </a:solidFill>
                <a:latin typeface="Public Sans"/>
                <a:ea typeface="Public Sans"/>
                <a:cs typeface="Public Sans"/>
                <a:sym typeface="Public Sans"/>
              </a:defRPr>
            </a:lvl1pPr>
            <a:lvl2pPr algn="l" indent="-342900" lvl="1" marL="914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2pPr>
            <a:lvl3pPr algn="l" indent="-342900" lvl="2" marL="1371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3pPr>
            <a:lvl4pPr algn="l" indent="-342900" lvl="3" marL="1828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4pPr>
            <a:lvl5pPr algn="l" indent="-342900" lvl="4" marL="22860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cxnSp>
        <p:nvCxnSpPr>
          <p:cNvPr id="3145750" name="Google Shape;65;p311"/>
          <p:cNvCxnSpPr>
            <a:cxnSpLocks/>
          </p:cNvCxnSpPr>
          <p:nvPr/>
        </p:nvCxnSpPr>
        <p:spPr>
          <a:xfrm>
            <a:off x="4069889" y="1814037"/>
            <a:ext cx="987552" cy="0"/>
          </a:xfrm>
          <a:prstGeom prst="straightConnector1"/>
          <a:noFill/>
          <a:ln w="19050" cap="flat" cmpd="sng">
            <a:solidFill>
              <a:srgbClr val="BD8738"/>
            </a:solidFill>
            <a:prstDash val="solid"/>
            <a:miter lim="800000"/>
            <a:headEnd type="none" w="sm" len="sm"/>
            <a:tailEnd type="none" w="sm" len="sm"/>
          </a:ln>
        </p:spPr>
      </p:cxnSp>
      <p:cxnSp>
        <p:nvCxnSpPr>
          <p:cNvPr id="3145751" name="Google Shape;66;p311"/>
          <p:cNvCxnSpPr>
            <a:cxnSpLocks/>
          </p:cNvCxnSpPr>
          <p:nvPr/>
        </p:nvCxnSpPr>
        <p:spPr>
          <a:xfrm>
            <a:off x="3996377" y="1814037"/>
            <a:ext cx="18658" cy="0"/>
          </a:xfrm>
          <a:prstGeom prst="straightConnector1"/>
          <a:noFill/>
          <a:ln w="19050" cap="flat" cmpd="sng">
            <a:solidFill>
              <a:srgbClr val="BD8738"/>
            </a:solidFill>
            <a:prstDash val="solid"/>
            <a:round/>
            <a:headEnd type="none" w="sm" len="sm"/>
            <a:tailEnd type="none" w="sm" len="sm"/>
          </a:ln>
        </p:spPr>
      </p:cxnSp>
      <p:cxnSp>
        <p:nvCxnSpPr>
          <p:cNvPr id="3145752" name="Google Shape;67;p311"/>
          <p:cNvCxnSpPr>
            <a:cxnSpLocks/>
          </p:cNvCxnSpPr>
          <p:nvPr/>
        </p:nvCxnSpPr>
        <p:spPr>
          <a:xfrm>
            <a:off x="4033133" y="1814037"/>
            <a:ext cx="18658" cy="0"/>
          </a:xfrm>
          <a:prstGeom prst="straightConnector1"/>
          <a:noFill/>
          <a:ln w="19050" cap="flat" cmpd="sng">
            <a:solidFill>
              <a:srgbClr val="BD8738"/>
            </a:solidFill>
            <a:prstDash val="solid"/>
            <a:round/>
            <a:headEnd type="none" w="sm" len="sm"/>
            <a:tailEnd type="none" w="sm" len="sm"/>
          </a:ln>
        </p:spPr>
      </p:cxnSp>
      <p:cxnSp>
        <p:nvCxnSpPr>
          <p:cNvPr id="3145753" name="Google Shape;68;p311"/>
          <p:cNvCxnSpPr>
            <a:cxnSpLocks/>
          </p:cNvCxnSpPr>
          <p:nvPr/>
        </p:nvCxnSpPr>
        <p:spPr>
          <a:xfrm>
            <a:off x="5075539" y="1814037"/>
            <a:ext cx="18658" cy="0"/>
          </a:xfrm>
          <a:prstGeom prst="straightConnector1"/>
          <a:noFill/>
          <a:ln w="19050" cap="flat" cmpd="sng">
            <a:solidFill>
              <a:srgbClr val="BD8738"/>
            </a:solidFill>
            <a:prstDash val="solid"/>
            <a:round/>
            <a:headEnd type="none" w="sm" len="sm"/>
            <a:tailEnd type="none" w="sm" len="sm"/>
          </a:ln>
        </p:spPr>
      </p:cxnSp>
      <p:cxnSp>
        <p:nvCxnSpPr>
          <p:cNvPr id="3145754" name="Google Shape;69;p311"/>
          <p:cNvCxnSpPr>
            <a:cxnSpLocks/>
          </p:cNvCxnSpPr>
          <p:nvPr/>
        </p:nvCxnSpPr>
        <p:spPr>
          <a:xfrm>
            <a:off x="5107533" y="1814037"/>
            <a:ext cx="18658" cy="0"/>
          </a:xfrm>
          <a:prstGeom prst="straightConnector1"/>
          <a:noFill/>
          <a:ln w="19050" cap="flat" cmpd="sng">
            <a:solidFill>
              <a:srgbClr val="BD8738"/>
            </a:solidFill>
            <a:prstDash val="solid"/>
            <a:round/>
            <a:headEnd type="none" w="sm" len="sm"/>
            <a:tailEnd type="none" w="sm" len="sm"/>
          </a:ln>
        </p:spPr>
      </p:cxnSp>
      <p:sp>
        <p:nvSpPr>
          <p:cNvPr id="1048878" name="Google Shape;70;p311"/>
          <p:cNvSpPr txBox="1">
            <a:spLocks noGrp="1"/>
          </p:cNvSpPr>
          <p:nvPr>
            <p:ph type="body" idx="2"/>
          </p:nvPr>
        </p:nvSpPr>
        <p:spPr>
          <a:xfrm>
            <a:off x="2552700" y="2110157"/>
            <a:ext cx="4038600" cy="1991915"/>
          </a:xfrm>
          <a:prstGeom prst="rect"/>
          <a:noFill/>
          <a:ln>
            <a:noFill/>
          </a:ln>
        </p:spPr>
        <p:txBody>
          <a:bodyPr anchor="t" anchorCtr="0" bIns="45700" lIns="91425" rIns="91425" spcFirstLastPara="1" tIns="45700" wrap="square">
            <a:normAutofit/>
          </a:bodyPr>
          <a:lstStyle>
            <a:lvl1pPr algn="ctr" indent="-228600" lvl="0" marL="457200" marR="0" rtl="0">
              <a:lnSpc>
                <a:spcPct val="100000"/>
              </a:lnSpc>
              <a:spcBef>
                <a:spcPts val="0"/>
              </a:spcBef>
              <a:spcAft>
                <a:spcPts val="0"/>
              </a:spcAft>
              <a:buClr>
                <a:schemeClr val="dk1"/>
              </a:buClr>
              <a:buSzPts val="1500"/>
              <a:buFont typeface="Arial"/>
              <a:buNone/>
              <a:defRPr b="0" cap="none" sz="1500" i="1" strike="noStrike" u="none">
                <a:solidFill>
                  <a:srgbClr val="000000"/>
                </a:solidFill>
                <a:latin typeface="Public Sans"/>
                <a:ea typeface="Public Sans"/>
                <a:cs typeface="Public Sans"/>
                <a:sym typeface="Public Sans"/>
              </a:defRPr>
            </a:lvl1pPr>
            <a:lvl2pPr algn="ctr" indent="-228600" lvl="1" marL="9144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2pPr>
            <a:lvl3pPr algn="ctr" indent="-228600" lvl="2" marL="13716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3pPr>
            <a:lvl4pPr algn="ctr" indent="-228600" lvl="3" marL="18288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4pPr>
            <a:lvl5pPr algn="ctr" indent="-228600" lvl="4" marL="2286000" marR="0" rtl="0">
              <a:lnSpc>
                <a:spcPct val="90000"/>
              </a:lnSpc>
              <a:spcBef>
                <a:spcPts val="375"/>
              </a:spcBef>
              <a:spcAft>
                <a:spcPts val="0"/>
              </a:spcAft>
              <a:buClr>
                <a:schemeClr val="dk1"/>
              </a:buClr>
              <a:buSzPts val="1500"/>
              <a:buFont typeface="Arial"/>
              <a:buNone/>
              <a:defRPr b="0" cap="none" sz="15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220" name="Shape 1102"/>
        <p:cNvGrpSpPr/>
        <p:nvPr/>
      </p:nvGrpSpPr>
      <p:grpSpPr>
        <a:xfrm>
          <a:off x="0" y="0"/>
          <a:ext cx="0" cy="0"/>
          <a:chOff x="0" y="0"/>
          <a:chExt cx="0" cy="0"/>
        </a:xfrm>
      </p:grpSpPr>
      <p:pic>
        <p:nvPicPr>
          <p:cNvPr id="2097206" name="Google Shape;1103;p283"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922" name="Google Shape;1104;p283"/>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23" name="Google Shape;1105;p283"/>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221" name="Google Shape;1106;p283"/>
          <p:cNvGrpSpPr/>
          <p:nvPr/>
        </p:nvGrpSpPr>
        <p:grpSpPr>
          <a:xfrm>
            <a:off x="1941529" y="1105301"/>
            <a:ext cx="5260942" cy="3388546"/>
            <a:chOff x="1941529" y="1120931"/>
            <a:chExt cx="5260942" cy="3388546"/>
          </a:xfrm>
        </p:grpSpPr>
        <p:sp>
          <p:nvSpPr>
            <p:cNvPr id="1048924" name="Google Shape;1107;p283" descr="A picture containing icon  Description automatically generated"/>
            <p:cNvSpPr/>
            <p:nvPr/>
          </p:nvSpPr>
          <p:spPr>
            <a:xfrm>
              <a:off x="1941529" y="1120931"/>
              <a:ext cx="5260942" cy="3388546"/>
            </a:xfrm>
            <a:prstGeom prst="rect"/>
            <a:solidFill>
              <a:srgbClr val="FFFFFF"/>
            </a:solidFill>
            <a:ln>
              <a:noFill/>
            </a:ln>
            <a:effectLst>
              <a:outerShdw algn="tl" blurRad="50800" dir="2700000" dist="38100" rotWithShape="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8925" name="Google Shape;1108;p283"/>
            <p:cNvSpPr txBox="1"/>
            <p:nvPr/>
          </p:nvSpPr>
          <p:spPr>
            <a:xfrm>
              <a:off x="2881078" y="1323880"/>
              <a:ext cx="358033" cy="307777"/>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400"/>
                <a:buFont typeface="Arial"/>
                <a:buNone/>
              </a:pPr>
              <a:r>
                <a:rPr b="1" cap="none" sz="1400" i="1" lang="en-US" strike="noStrike" u="none">
                  <a:solidFill>
                    <a:srgbClr val="000000"/>
                  </a:solidFill>
                  <a:latin typeface="Public Sans"/>
                  <a:ea typeface="Public Sans"/>
                  <a:cs typeface="Public Sans"/>
                  <a:sym typeface="Public Sans"/>
                </a:rPr>
                <a:t>1</a:t>
              </a:r>
              <a:endParaRPr b="0" cap="none" sz="1400" i="0" strike="noStrike" u="none">
                <a:solidFill>
                  <a:srgbClr val="000000"/>
                </a:solidFill>
                <a:latin typeface="Arial"/>
                <a:ea typeface="Arial"/>
                <a:cs typeface="Arial"/>
                <a:sym typeface="Arial"/>
              </a:endParaRPr>
            </a:p>
          </p:txBody>
        </p:sp>
        <p:sp>
          <p:nvSpPr>
            <p:cNvPr id="1048926" name="Google Shape;1109;p283"/>
            <p:cNvSpPr txBox="1"/>
            <p:nvPr/>
          </p:nvSpPr>
          <p:spPr>
            <a:xfrm>
              <a:off x="2121488" y="2164151"/>
              <a:ext cx="358033" cy="307777"/>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400"/>
                <a:buFont typeface="Arial"/>
                <a:buNone/>
              </a:pPr>
              <a:r>
                <a:rPr b="1" cap="none" sz="1400" i="1" lang="en-US" strike="noStrike" u="none">
                  <a:solidFill>
                    <a:srgbClr val="000000"/>
                  </a:solidFill>
                  <a:latin typeface="Public Sans"/>
                  <a:ea typeface="Public Sans"/>
                  <a:cs typeface="Public Sans"/>
                  <a:sym typeface="Public Sans"/>
                </a:rPr>
                <a:t>3</a:t>
              </a:r>
              <a:endParaRPr b="0" cap="none" sz="1400" i="0" strike="noStrike" u="none">
                <a:solidFill>
                  <a:srgbClr val="000000"/>
                </a:solidFill>
                <a:latin typeface="Arial"/>
                <a:ea typeface="Arial"/>
                <a:cs typeface="Arial"/>
                <a:sym typeface="Arial"/>
              </a:endParaRPr>
            </a:p>
          </p:txBody>
        </p:sp>
        <p:sp>
          <p:nvSpPr>
            <p:cNvPr id="1048927" name="Google Shape;1110;p283"/>
            <p:cNvSpPr txBox="1"/>
            <p:nvPr/>
          </p:nvSpPr>
          <p:spPr>
            <a:xfrm>
              <a:off x="2121487" y="3109811"/>
              <a:ext cx="358033" cy="307777"/>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400"/>
                <a:buFont typeface="Arial"/>
                <a:buNone/>
              </a:pPr>
              <a:r>
                <a:rPr b="1" cap="none" sz="1400" i="1" lang="en-US" strike="noStrike" u="none">
                  <a:solidFill>
                    <a:srgbClr val="000000"/>
                  </a:solidFill>
                  <a:latin typeface="Public Sans"/>
                  <a:ea typeface="Public Sans"/>
                  <a:cs typeface="Public Sans"/>
                  <a:sym typeface="Public Sans"/>
                </a:rPr>
                <a:t>5</a:t>
              </a:r>
              <a:endParaRPr b="0" cap="none" sz="1400" i="0" strike="noStrike" u="none">
                <a:solidFill>
                  <a:srgbClr val="000000"/>
                </a:solidFill>
                <a:latin typeface="Arial"/>
                <a:ea typeface="Arial"/>
                <a:cs typeface="Arial"/>
                <a:sym typeface="Arial"/>
              </a:endParaRPr>
            </a:p>
          </p:txBody>
        </p:sp>
        <p:sp>
          <p:nvSpPr>
            <p:cNvPr id="1048928" name="Google Shape;1111;p283"/>
            <p:cNvSpPr txBox="1"/>
            <p:nvPr/>
          </p:nvSpPr>
          <p:spPr>
            <a:xfrm>
              <a:off x="2881078" y="3988723"/>
              <a:ext cx="358033" cy="307777"/>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400"/>
                <a:buFont typeface="Arial"/>
                <a:buNone/>
              </a:pPr>
              <a:r>
                <a:rPr b="1" cap="none" sz="1400" i="1" lang="en-US" strike="noStrike" u="none">
                  <a:solidFill>
                    <a:srgbClr val="000000"/>
                  </a:solidFill>
                  <a:latin typeface="Public Sans"/>
                  <a:ea typeface="Public Sans"/>
                  <a:cs typeface="Public Sans"/>
                  <a:sym typeface="Public Sans"/>
                </a:rPr>
                <a:t>7</a:t>
              </a:r>
              <a:endParaRPr b="0" cap="none" sz="1400" i="0" strike="noStrike" u="none">
                <a:solidFill>
                  <a:srgbClr val="000000"/>
                </a:solidFill>
                <a:latin typeface="Arial"/>
                <a:ea typeface="Arial"/>
                <a:cs typeface="Arial"/>
                <a:sym typeface="Arial"/>
              </a:endParaRPr>
            </a:p>
          </p:txBody>
        </p:sp>
        <p:sp>
          <p:nvSpPr>
            <p:cNvPr id="1048929" name="Google Shape;1112;p283"/>
            <p:cNvSpPr txBox="1"/>
            <p:nvPr/>
          </p:nvSpPr>
          <p:spPr>
            <a:xfrm>
              <a:off x="5885786" y="3988723"/>
              <a:ext cx="358033" cy="307777"/>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400"/>
                <a:buFont typeface="Arial"/>
                <a:buNone/>
              </a:pPr>
              <a:r>
                <a:rPr b="1" cap="none" sz="1400" i="1" lang="en-US" strike="noStrike" u="none">
                  <a:solidFill>
                    <a:srgbClr val="000000"/>
                  </a:solidFill>
                  <a:latin typeface="Public Sans"/>
                  <a:ea typeface="Public Sans"/>
                  <a:cs typeface="Public Sans"/>
                  <a:sym typeface="Public Sans"/>
                </a:rPr>
                <a:t>8</a:t>
              </a:r>
              <a:endParaRPr b="0" cap="none" sz="1400" i="0" strike="noStrike" u="none">
                <a:solidFill>
                  <a:srgbClr val="000000"/>
                </a:solidFill>
                <a:latin typeface="Arial"/>
                <a:ea typeface="Arial"/>
                <a:cs typeface="Arial"/>
                <a:sym typeface="Arial"/>
              </a:endParaRPr>
            </a:p>
          </p:txBody>
        </p:sp>
        <p:sp>
          <p:nvSpPr>
            <p:cNvPr id="1048930" name="Google Shape;1113;p283"/>
            <p:cNvSpPr txBox="1"/>
            <p:nvPr/>
          </p:nvSpPr>
          <p:spPr>
            <a:xfrm>
              <a:off x="6646571" y="3116990"/>
              <a:ext cx="358033" cy="307777"/>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400"/>
                <a:buFont typeface="Arial"/>
                <a:buNone/>
              </a:pPr>
              <a:r>
                <a:rPr b="1" cap="none" sz="1400" i="1" lang="en-US" strike="noStrike" u="none">
                  <a:solidFill>
                    <a:srgbClr val="000000"/>
                  </a:solidFill>
                  <a:latin typeface="Public Sans"/>
                  <a:ea typeface="Public Sans"/>
                  <a:cs typeface="Public Sans"/>
                  <a:sym typeface="Public Sans"/>
                </a:rPr>
                <a:t>6</a:t>
              </a:r>
              <a:endParaRPr b="0" cap="none" sz="1400" i="0" strike="noStrike" u="none">
                <a:solidFill>
                  <a:srgbClr val="000000"/>
                </a:solidFill>
                <a:latin typeface="Arial"/>
                <a:ea typeface="Arial"/>
                <a:cs typeface="Arial"/>
                <a:sym typeface="Arial"/>
              </a:endParaRPr>
            </a:p>
          </p:txBody>
        </p:sp>
        <p:sp>
          <p:nvSpPr>
            <p:cNvPr id="1048931" name="Google Shape;1114;p283"/>
            <p:cNvSpPr txBox="1"/>
            <p:nvPr/>
          </p:nvSpPr>
          <p:spPr>
            <a:xfrm>
              <a:off x="6649241" y="2139182"/>
              <a:ext cx="358033" cy="307777"/>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400"/>
                <a:buFont typeface="Arial"/>
                <a:buNone/>
              </a:pPr>
              <a:r>
                <a:rPr b="1" cap="none" sz="1400" i="1" lang="en-US" strike="noStrike" u="none">
                  <a:solidFill>
                    <a:srgbClr val="000000"/>
                  </a:solidFill>
                  <a:latin typeface="Public Sans"/>
                  <a:ea typeface="Public Sans"/>
                  <a:cs typeface="Public Sans"/>
                  <a:sym typeface="Public Sans"/>
                </a:rPr>
                <a:t>4</a:t>
              </a:r>
              <a:endParaRPr b="0" cap="none" sz="1400" i="0" strike="noStrike" u="none">
                <a:solidFill>
                  <a:srgbClr val="000000"/>
                </a:solidFill>
                <a:latin typeface="Arial"/>
                <a:ea typeface="Arial"/>
                <a:cs typeface="Arial"/>
                <a:sym typeface="Arial"/>
              </a:endParaRPr>
            </a:p>
          </p:txBody>
        </p:sp>
        <p:sp>
          <p:nvSpPr>
            <p:cNvPr id="1048932" name="Google Shape;1115;p283"/>
            <p:cNvSpPr txBox="1"/>
            <p:nvPr/>
          </p:nvSpPr>
          <p:spPr>
            <a:xfrm>
              <a:off x="5885785" y="1321265"/>
              <a:ext cx="358033" cy="307777"/>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400"/>
                <a:buFont typeface="Arial"/>
                <a:buNone/>
              </a:pPr>
              <a:r>
                <a:rPr b="1" cap="none" sz="1400" i="1" lang="en-US" strike="noStrike" u="none">
                  <a:solidFill>
                    <a:srgbClr val="000000"/>
                  </a:solidFill>
                  <a:latin typeface="Public Sans"/>
                  <a:ea typeface="Public Sans"/>
                  <a:cs typeface="Public Sans"/>
                  <a:sym typeface="Public Sans"/>
                </a:rPr>
                <a:t>2</a:t>
              </a:r>
              <a:endParaRPr b="0" cap="none" sz="1400" i="0" strike="noStrike" u="none">
                <a:solidFill>
                  <a:srgbClr val="000000"/>
                </a:solidFill>
                <a:latin typeface="Arial"/>
                <a:ea typeface="Arial"/>
                <a:cs typeface="Arial"/>
                <a:sym typeface="Arial"/>
              </a:endParaRPr>
            </a:p>
          </p:txBody>
        </p:sp>
      </p:grpSp>
      <p:sp>
        <p:nvSpPr>
          <p:cNvPr id="1048933" name="Google Shape;1116;p283"/>
          <p:cNvSpPr txBox="1">
            <a:spLocks noGrp="1"/>
          </p:cNvSpPr>
          <p:nvPr>
            <p:ph type="body" idx="1"/>
          </p:nvPr>
        </p:nvSpPr>
        <p:spPr>
          <a:xfrm>
            <a:off x="895514" y="1264575"/>
            <a:ext cx="1714750"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34" name="Google Shape;1117;p283"/>
          <p:cNvSpPr txBox="1">
            <a:spLocks noGrp="1"/>
          </p:cNvSpPr>
          <p:nvPr>
            <p:ph type="body" idx="2"/>
          </p:nvPr>
        </p:nvSpPr>
        <p:spPr>
          <a:xfrm>
            <a:off x="135731" y="2129927"/>
            <a:ext cx="1714750"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35" name="Google Shape;1118;p283"/>
          <p:cNvSpPr txBox="1">
            <a:spLocks noGrp="1"/>
          </p:cNvSpPr>
          <p:nvPr>
            <p:ph type="body" idx="3"/>
          </p:nvPr>
        </p:nvSpPr>
        <p:spPr>
          <a:xfrm>
            <a:off x="135731" y="3113311"/>
            <a:ext cx="1714750"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36" name="Google Shape;1119;p283"/>
          <p:cNvSpPr txBox="1">
            <a:spLocks noGrp="1"/>
          </p:cNvSpPr>
          <p:nvPr>
            <p:ph type="body" idx="4"/>
          </p:nvPr>
        </p:nvSpPr>
        <p:spPr>
          <a:xfrm>
            <a:off x="895514" y="4000086"/>
            <a:ext cx="1714750"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37" name="Google Shape;1120;p283"/>
          <p:cNvSpPr txBox="1">
            <a:spLocks noGrp="1"/>
          </p:cNvSpPr>
          <p:nvPr>
            <p:ph type="body" idx="5"/>
          </p:nvPr>
        </p:nvSpPr>
        <p:spPr>
          <a:xfrm>
            <a:off x="6525054" y="1264575"/>
            <a:ext cx="1714750"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38" name="Google Shape;1121;p283"/>
          <p:cNvSpPr txBox="1">
            <a:spLocks noGrp="1"/>
          </p:cNvSpPr>
          <p:nvPr>
            <p:ph type="body" idx="6"/>
          </p:nvPr>
        </p:nvSpPr>
        <p:spPr>
          <a:xfrm>
            <a:off x="6525054" y="4000086"/>
            <a:ext cx="1714750"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39" name="Google Shape;1122;p283"/>
          <p:cNvSpPr txBox="1">
            <a:spLocks noGrp="1"/>
          </p:cNvSpPr>
          <p:nvPr>
            <p:ph type="body" idx="7"/>
          </p:nvPr>
        </p:nvSpPr>
        <p:spPr>
          <a:xfrm>
            <a:off x="7294177" y="2129927"/>
            <a:ext cx="1714750"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40" name="Google Shape;1123;p283"/>
          <p:cNvSpPr txBox="1">
            <a:spLocks noGrp="1"/>
          </p:cNvSpPr>
          <p:nvPr>
            <p:ph type="body" idx="8"/>
          </p:nvPr>
        </p:nvSpPr>
        <p:spPr>
          <a:xfrm>
            <a:off x="7294177" y="3113311"/>
            <a:ext cx="1714750"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941" name="Google Shape;1124;p283"/>
          <p:cNvSpPr txBox="1">
            <a:spLocks noGrp="1"/>
          </p:cNvSpPr>
          <p:nvPr>
            <p:ph type="body" idx="9"/>
          </p:nvPr>
        </p:nvSpPr>
        <p:spPr>
          <a:xfrm>
            <a:off x="3732038" y="2630794"/>
            <a:ext cx="1714750" cy="320142"/>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244" name="Shape 1125"/>
        <p:cNvGrpSpPr/>
        <p:nvPr/>
      </p:nvGrpSpPr>
      <p:grpSpPr>
        <a:xfrm>
          <a:off x="0" y="0"/>
          <a:ext cx="0" cy="0"/>
          <a:chOff x="0" y="0"/>
          <a:chExt cx="0" cy="0"/>
        </a:xfrm>
      </p:grpSpPr>
      <p:pic>
        <p:nvPicPr>
          <p:cNvPr id="2097220" name="Google Shape;1126;p284"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035" name="Google Shape;1127;p28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36" name="Google Shape;1128;p284"/>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245" name="Google Shape;1129;p284"/>
          <p:cNvGrpSpPr/>
          <p:nvPr/>
        </p:nvGrpSpPr>
        <p:grpSpPr>
          <a:xfrm>
            <a:off x="1761518" y="3131028"/>
            <a:ext cx="5620964" cy="646462"/>
            <a:chOff x="881517" y="3131028"/>
            <a:chExt cx="5620964" cy="646462"/>
          </a:xfrm>
        </p:grpSpPr>
        <p:grpSp>
          <p:nvGrpSpPr>
            <p:cNvPr id="246" name="Google Shape;1130;p284"/>
            <p:cNvGrpSpPr/>
            <p:nvPr/>
          </p:nvGrpSpPr>
          <p:grpSpPr>
            <a:xfrm>
              <a:off x="881517" y="3131028"/>
              <a:ext cx="397892" cy="646462"/>
              <a:chOff x="1400864" y="1624076"/>
              <a:chExt cx="560368" cy="910439"/>
            </a:xfrm>
          </p:grpSpPr>
          <p:grpSp>
            <p:nvGrpSpPr>
              <p:cNvPr id="247" name="Google Shape;1131;p284"/>
              <p:cNvGrpSpPr/>
              <p:nvPr/>
            </p:nvGrpSpPr>
            <p:grpSpPr>
              <a:xfrm>
                <a:off x="1400864" y="1624076"/>
                <a:ext cx="560368" cy="825149"/>
                <a:chOff x="1342876" y="1647676"/>
                <a:chExt cx="560368" cy="825149"/>
              </a:xfrm>
            </p:grpSpPr>
            <p:sp>
              <p:nvSpPr>
                <p:cNvPr id="1049037" name="Google Shape;1132;p284"/>
                <p:cNvSpPr/>
                <p:nvPr/>
              </p:nvSpPr>
              <p:spPr>
                <a:xfrm rot="2700000">
                  <a:off x="1424940" y="1729740"/>
                  <a:ext cx="396240" cy="396240"/>
                </a:xfrm>
                <a:prstGeom prst="rect"/>
                <a:solidFill>
                  <a:schemeClr val="accent3"/>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38" name="Google Shape;1133;p284"/>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71" name="Google Shape;1134;p284"/>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039" name="Google Shape;1135;p284"/>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248" name="Google Shape;1136;p284"/>
            <p:cNvGrpSpPr/>
            <p:nvPr/>
          </p:nvGrpSpPr>
          <p:grpSpPr>
            <a:xfrm>
              <a:off x="2622541" y="3131028"/>
              <a:ext cx="397892" cy="646462"/>
              <a:chOff x="1400864" y="1624076"/>
              <a:chExt cx="560368" cy="910439"/>
            </a:xfrm>
          </p:grpSpPr>
          <p:grpSp>
            <p:nvGrpSpPr>
              <p:cNvPr id="249" name="Google Shape;1137;p284"/>
              <p:cNvGrpSpPr/>
              <p:nvPr/>
            </p:nvGrpSpPr>
            <p:grpSpPr>
              <a:xfrm>
                <a:off x="1400864" y="1624076"/>
                <a:ext cx="560368" cy="825149"/>
                <a:chOff x="1342876" y="1647676"/>
                <a:chExt cx="560368" cy="825149"/>
              </a:xfrm>
            </p:grpSpPr>
            <p:sp>
              <p:nvSpPr>
                <p:cNvPr id="1049040" name="Google Shape;1138;p284"/>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41" name="Google Shape;1139;p284"/>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72" name="Google Shape;1140;p284"/>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042" name="Google Shape;1141;p284"/>
              <p:cNvSpPr/>
              <p:nvPr/>
            </p:nvSpPr>
            <p:spPr>
              <a:xfrm rot="2700000">
                <a:off x="1559854" y="1891857"/>
                <a:ext cx="242388" cy="242388"/>
              </a:xfrm>
              <a:prstGeom prst="rect"/>
              <a:solidFill>
                <a:schemeClr val="accent3"/>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250" name="Google Shape;1142;p284"/>
            <p:cNvGrpSpPr/>
            <p:nvPr/>
          </p:nvGrpSpPr>
          <p:grpSpPr>
            <a:xfrm>
              <a:off x="4363565" y="3131028"/>
              <a:ext cx="397892" cy="646462"/>
              <a:chOff x="1400864" y="1624076"/>
              <a:chExt cx="560368" cy="910439"/>
            </a:xfrm>
          </p:grpSpPr>
          <p:grpSp>
            <p:nvGrpSpPr>
              <p:cNvPr id="251" name="Google Shape;1143;p284"/>
              <p:cNvGrpSpPr/>
              <p:nvPr/>
            </p:nvGrpSpPr>
            <p:grpSpPr>
              <a:xfrm>
                <a:off x="1400864" y="1624076"/>
                <a:ext cx="560368" cy="825149"/>
                <a:chOff x="1342876" y="1647676"/>
                <a:chExt cx="560368" cy="825149"/>
              </a:xfrm>
            </p:grpSpPr>
            <p:sp>
              <p:nvSpPr>
                <p:cNvPr id="1049043" name="Google Shape;1144;p284"/>
                <p:cNvSpPr/>
                <p:nvPr/>
              </p:nvSpPr>
              <p:spPr>
                <a:xfrm rot="2700000">
                  <a:off x="1424940" y="1729740"/>
                  <a:ext cx="396240" cy="396240"/>
                </a:xfrm>
                <a:prstGeom prst="rect"/>
                <a:solidFill>
                  <a:schemeClr val="accent3"/>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44" name="Google Shape;1145;p284"/>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73" name="Google Shape;1146;p284"/>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045" name="Google Shape;1147;p284"/>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252" name="Google Shape;1148;p284"/>
            <p:cNvGrpSpPr/>
            <p:nvPr/>
          </p:nvGrpSpPr>
          <p:grpSpPr>
            <a:xfrm>
              <a:off x="6104589" y="3131028"/>
              <a:ext cx="397892" cy="646462"/>
              <a:chOff x="1400864" y="1624076"/>
              <a:chExt cx="560368" cy="910439"/>
            </a:xfrm>
          </p:grpSpPr>
          <p:grpSp>
            <p:nvGrpSpPr>
              <p:cNvPr id="253" name="Google Shape;1149;p284"/>
              <p:cNvGrpSpPr/>
              <p:nvPr/>
            </p:nvGrpSpPr>
            <p:grpSpPr>
              <a:xfrm>
                <a:off x="1400864" y="1624076"/>
                <a:ext cx="560368" cy="825149"/>
                <a:chOff x="1342876" y="1647676"/>
                <a:chExt cx="560368" cy="825149"/>
              </a:xfrm>
            </p:grpSpPr>
            <p:sp>
              <p:nvSpPr>
                <p:cNvPr id="1049046" name="Google Shape;1150;p284"/>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47" name="Google Shape;1151;p284"/>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74" name="Google Shape;1152;p284"/>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048" name="Google Shape;1153;p284"/>
              <p:cNvSpPr/>
              <p:nvPr/>
            </p:nvSpPr>
            <p:spPr>
              <a:xfrm rot="2700000">
                <a:off x="1559854" y="1891857"/>
                <a:ext cx="242388" cy="242388"/>
              </a:xfrm>
              <a:prstGeom prst="rect"/>
              <a:solidFill>
                <a:schemeClr val="accent3"/>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9049" name="Google Shape;1154;p284"/>
          <p:cNvSpPr txBox="1">
            <a:spLocks noGrp="1"/>
          </p:cNvSpPr>
          <p:nvPr>
            <p:ph type="body" idx="1"/>
          </p:nvPr>
        </p:nvSpPr>
        <p:spPr>
          <a:xfrm>
            <a:off x="1102027"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50" name="Google Shape;1155;p284"/>
          <p:cNvSpPr txBox="1">
            <a:spLocks noGrp="1"/>
          </p:cNvSpPr>
          <p:nvPr>
            <p:ph type="body" idx="2"/>
          </p:nvPr>
        </p:nvSpPr>
        <p:spPr>
          <a:xfrm>
            <a:off x="2843051"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51" name="Google Shape;1156;p284"/>
          <p:cNvSpPr txBox="1">
            <a:spLocks noGrp="1"/>
          </p:cNvSpPr>
          <p:nvPr>
            <p:ph type="body" idx="3"/>
          </p:nvPr>
        </p:nvSpPr>
        <p:spPr>
          <a:xfrm>
            <a:off x="4584075"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52" name="Google Shape;1157;p284"/>
          <p:cNvSpPr txBox="1">
            <a:spLocks noGrp="1"/>
          </p:cNvSpPr>
          <p:nvPr>
            <p:ph type="body" idx="4"/>
          </p:nvPr>
        </p:nvSpPr>
        <p:spPr>
          <a:xfrm>
            <a:off x="6325099"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grpSp>
        <p:nvGrpSpPr>
          <p:cNvPr id="254" name="Google Shape;1158;p284"/>
          <p:cNvGrpSpPr/>
          <p:nvPr/>
        </p:nvGrpSpPr>
        <p:grpSpPr>
          <a:xfrm>
            <a:off x="881517" y="1424144"/>
            <a:ext cx="7361989" cy="646462"/>
            <a:chOff x="881517" y="2219381"/>
            <a:chExt cx="7361989" cy="646462"/>
          </a:xfrm>
        </p:grpSpPr>
        <p:grpSp>
          <p:nvGrpSpPr>
            <p:cNvPr id="255" name="Google Shape;1159;p284"/>
            <p:cNvGrpSpPr/>
            <p:nvPr/>
          </p:nvGrpSpPr>
          <p:grpSpPr>
            <a:xfrm>
              <a:off x="881517" y="2219381"/>
              <a:ext cx="397892" cy="646462"/>
              <a:chOff x="1400864" y="1624076"/>
              <a:chExt cx="560368" cy="910439"/>
            </a:xfrm>
          </p:grpSpPr>
          <p:grpSp>
            <p:nvGrpSpPr>
              <p:cNvPr id="256" name="Google Shape;1160;p284"/>
              <p:cNvGrpSpPr/>
              <p:nvPr/>
            </p:nvGrpSpPr>
            <p:grpSpPr>
              <a:xfrm>
                <a:off x="1400864" y="1624076"/>
                <a:ext cx="560368" cy="825149"/>
                <a:chOff x="1342876" y="1647676"/>
                <a:chExt cx="560368" cy="825149"/>
              </a:xfrm>
            </p:grpSpPr>
            <p:sp>
              <p:nvSpPr>
                <p:cNvPr id="1049053" name="Google Shape;1161;p284"/>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54" name="Google Shape;1162;p284"/>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75" name="Google Shape;1163;p284"/>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055" name="Google Shape;1164;p284"/>
              <p:cNvSpPr/>
              <p:nvPr/>
            </p:nvSpPr>
            <p:spPr>
              <a:xfrm rot="2700000">
                <a:off x="1559854" y="1891857"/>
                <a:ext cx="242388" cy="242388"/>
              </a:xfrm>
              <a:prstGeom prst="rect"/>
              <a:solidFill>
                <a:schemeClr val="accent3"/>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257" name="Google Shape;1165;p284"/>
            <p:cNvGrpSpPr/>
            <p:nvPr/>
          </p:nvGrpSpPr>
          <p:grpSpPr>
            <a:xfrm>
              <a:off x="2622541" y="2219381"/>
              <a:ext cx="397892" cy="646462"/>
              <a:chOff x="1400864" y="1624076"/>
              <a:chExt cx="560368" cy="910439"/>
            </a:xfrm>
          </p:grpSpPr>
          <p:grpSp>
            <p:nvGrpSpPr>
              <p:cNvPr id="258" name="Google Shape;1166;p284"/>
              <p:cNvGrpSpPr/>
              <p:nvPr/>
            </p:nvGrpSpPr>
            <p:grpSpPr>
              <a:xfrm>
                <a:off x="1400864" y="1624076"/>
                <a:ext cx="560368" cy="825149"/>
                <a:chOff x="1342876" y="1647676"/>
                <a:chExt cx="560368" cy="825149"/>
              </a:xfrm>
            </p:grpSpPr>
            <p:sp>
              <p:nvSpPr>
                <p:cNvPr id="1049056" name="Google Shape;1167;p284"/>
                <p:cNvSpPr/>
                <p:nvPr/>
              </p:nvSpPr>
              <p:spPr>
                <a:xfrm rot="2700000">
                  <a:off x="1424940" y="1729740"/>
                  <a:ext cx="396240" cy="396240"/>
                </a:xfrm>
                <a:prstGeom prst="rect"/>
                <a:solidFill>
                  <a:schemeClr val="accent3"/>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57" name="Google Shape;1168;p284"/>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76" name="Google Shape;1169;p284"/>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058" name="Google Shape;1170;p284"/>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259" name="Google Shape;1171;p284"/>
            <p:cNvGrpSpPr/>
            <p:nvPr/>
          </p:nvGrpSpPr>
          <p:grpSpPr>
            <a:xfrm>
              <a:off x="4363565" y="2219381"/>
              <a:ext cx="397892" cy="646462"/>
              <a:chOff x="1400864" y="1624076"/>
              <a:chExt cx="560368" cy="910439"/>
            </a:xfrm>
          </p:grpSpPr>
          <p:grpSp>
            <p:nvGrpSpPr>
              <p:cNvPr id="260" name="Google Shape;1172;p284"/>
              <p:cNvGrpSpPr/>
              <p:nvPr/>
            </p:nvGrpSpPr>
            <p:grpSpPr>
              <a:xfrm>
                <a:off x="1400864" y="1624076"/>
                <a:ext cx="560368" cy="825149"/>
                <a:chOff x="1342876" y="1647676"/>
                <a:chExt cx="560368" cy="825149"/>
              </a:xfrm>
            </p:grpSpPr>
            <p:sp>
              <p:nvSpPr>
                <p:cNvPr id="1049059" name="Google Shape;1173;p284"/>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60" name="Google Shape;1174;p284"/>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77" name="Google Shape;1175;p284"/>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061" name="Google Shape;1176;p284"/>
              <p:cNvSpPr/>
              <p:nvPr/>
            </p:nvSpPr>
            <p:spPr>
              <a:xfrm rot="2700000">
                <a:off x="1559854" y="1891857"/>
                <a:ext cx="242388" cy="242388"/>
              </a:xfrm>
              <a:prstGeom prst="rect"/>
              <a:solidFill>
                <a:schemeClr val="accent3"/>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261" name="Google Shape;1177;p284"/>
            <p:cNvGrpSpPr/>
            <p:nvPr/>
          </p:nvGrpSpPr>
          <p:grpSpPr>
            <a:xfrm>
              <a:off x="6104589" y="2219381"/>
              <a:ext cx="397892" cy="646462"/>
              <a:chOff x="1400864" y="1624076"/>
              <a:chExt cx="560368" cy="910439"/>
            </a:xfrm>
          </p:grpSpPr>
          <p:grpSp>
            <p:nvGrpSpPr>
              <p:cNvPr id="262" name="Google Shape;1178;p284"/>
              <p:cNvGrpSpPr/>
              <p:nvPr/>
            </p:nvGrpSpPr>
            <p:grpSpPr>
              <a:xfrm>
                <a:off x="1400864" y="1624076"/>
                <a:ext cx="560368" cy="825149"/>
                <a:chOff x="1342876" y="1647676"/>
                <a:chExt cx="560368" cy="825149"/>
              </a:xfrm>
            </p:grpSpPr>
            <p:sp>
              <p:nvSpPr>
                <p:cNvPr id="1049062" name="Google Shape;1179;p284"/>
                <p:cNvSpPr/>
                <p:nvPr/>
              </p:nvSpPr>
              <p:spPr>
                <a:xfrm rot="2700000">
                  <a:off x="1424940" y="1729740"/>
                  <a:ext cx="396240" cy="396240"/>
                </a:xfrm>
                <a:prstGeom prst="rect"/>
                <a:solidFill>
                  <a:schemeClr val="accent3"/>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63" name="Google Shape;1180;p284"/>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78" name="Google Shape;1181;p284"/>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064" name="Google Shape;1182;p284"/>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263" name="Google Shape;1183;p284"/>
            <p:cNvGrpSpPr/>
            <p:nvPr/>
          </p:nvGrpSpPr>
          <p:grpSpPr>
            <a:xfrm>
              <a:off x="7845614" y="2219381"/>
              <a:ext cx="397892" cy="646462"/>
              <a:chOff x="1400864" y="1624076"/>
              <a:chExt cx="560368" cy="910439"/>
            </a:xfrm>
          </p:grpSpPr>
          <p:grpSp>
            <p:nvGrpSpPr>
              <p:cNvPr id="264" name="Google Shape;1184;p284"/>
              <p:cNvGrpSpPr/>
              <p:nvPr/>
            </p:nvGrpSpPr>
            <p:grpSpPr>
              <a:xfrm>
                <a:off x="1400864" y="1624076"/>
                <a:ext cx="560368" cy="825149"/>
                <a:chOff x="1342876" y="1647676"/>
                <a:chExt cx="560368" cy="825149"/>
              </a:xfrm>
            </p:grpSpPr>
            <p:sp>
              <p:nvSpPr>
                <p:cNvPr id="1049065" name="Google Shape;1185;p284"/>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066" name="Google Shape;1186;p284"/>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79" name="Google Shape;1187;p284"/>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067" name="Google Shape;1188;p284"/>
              <p:cNvSpPr/>
              <p:nvPr/>
            </p:nvSpPr>
            <p:spPr>
              <a:xfrm rot="2700000">
                <a:off x="1559854" y="1891857"/>
                <a:ext cx="242388" cy="242388"/>
              </a:xfrm>
              <a:prstGeom prst="rect"/>
              <a:solidFill>
                <a:schemeClr val="accent3"/>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9068" name="Google Shape;1189;p284"/>
          <p:cNvSpPr txBox="1">
            <a:spLocks noGrp="1"/>
          </p:cNvSpPr>
          <p:nvPr>
            <p:ph type="body" idx="5"/>
          </p:nvPr>
        </p:nvSpPr>
        <p:spPr>
          <a:xfrm>
            <a:off x="223088"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69" name="Google Shape;1190;p284"/>
          <p:cNvSpPr txBox="1">
            <a:spLocks noGrp="1"/>
          </p:cNvSpPr>
          <p:nvPr>
            <p:ph type="body" idx="6"/>
          </p:nvPr>
        </p:nvSpPr>
        <p:spPr>
          <a:xfrm>
            <a:off x="1964112"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70" name="Google Shape;1191;p284"/>
          <p:cNvSpPr txBox="1">
            <a:spLocks noGrp="1"/>
          </p:cNvSpPr>
          <p:nvPr>
            <p:ph type="body" idx="7"/>
          </p:nvPr>
        </p:nvSpPr>
        <p:spPr>
          <a:xfrm>
            <a:off x="3705136"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71" name="Google Shape;1192;p284"/>
          <p:cNvSpPr txBox="1">
            <a:spLocks noGrp="1"/>
          </p:cNvSpPr>
          <p:nvPr>
            <p:ph type="body" idx="8"/>
          </p:nvPr>
        </p:nvSpPr>
        <p:spPr>
          <a:xfrm>
            <a:off x="5446160"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072" name="Google Shape;1193;p284"/>
          <p:cNvSpPr txBox="1">
            <a:spLocks noGrp="1"/>
          </p:cNvSpPr>
          <p:nvPr>
            <p:ph type="body" idx="9"/>
          </p:nvPr>
        </p:nvSpPr>
        <p:spPr>
          <a:xfrm>
            <a:off x="7187185"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409" name="Shape 1194"/>
        <p:cNvGrpSpPr/>
        <p:nvPr/>
      </p:nvGrpSpPr>
      <p:grpSpPr>
        <a:xfrm>
          <a:off x="0" y="0"/>
          <a:ext cx="0" cy="0"/>
          <a:chOff x="0" y="0"/>
          <a:chExt cx="0" cy="0"/>
        </a:xfrm>
      </p:grpSpPr>
      <p:pic>
        <p:nvPicPr>
          <p:cNvPr id="2097294" name="Google Shape;1195;p285"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560" name="Google Shape;1196;p285"/>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61" name="Google Shape;1197;p285"/>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410" name="Google Shape;1198;p285"/>
          <p:cNvGrpSpPr/>
          <p:nvPr/>
        </p:nvGrpSpPr>
        <p:grpSpPr>
          <a:xfrm>
            <a:off x="1761518" y="3131028"/>
            <a:ext cx="5620964" cy="646462"/>
            <a:chOff x="881517" y="3131028"/>
            <a:chExt cx="5620964" cy="646462"/>
          </a:xfrm>
        </p:grpSpPr>
        <p:grpSp>
          <p:nvGrpSpPr>
            <p:cNvPr id="411" name="Google Shape;1199;p285"/>
            <p:cNvGrpSpPr/>
            <p:nvPr/>
          </p:nvGrpSpPr>
          <p:grpSpPr>
            <a:xfrm>
              <a:off x="881517" y="3131028"/>
              <a:ext cx="397892" cy="646462"/>
              <a:chOff x="1400864" y="1624076"/>
              <a:chExt cx="560368" cy="910439"/>
            </a:xfrm>
          </p:grpSpPr>
          <p:grpSp>
            <p:nvGrpSpPr>
              <p:cNvPr id="412" name="Google Shape;1200;p285"/>
              <p:cNvGrpSpPr/>
              <p:nvPr/>
            </p:nvGrpSpPr>
            <p:grpSpPr>
              <a:xfrm>
                <a:off x="1400864" y="1624076"/>
                <a:ext cx="560368" cy="825149"/>
                <a:chOff x="1342876" y="1647676"/>
                <a:chExt cx="560368" cy="825149"/>
              </a:xfrm>
            </p:grpSpPr>
            <p:sp>
              <p:nvSpPr>
                <p:cNvPr id="1049562" name="Google Shape;1201;p285"/>
                <p:cNvSpPr/>
                <p:nvPr/>
              </p:nvSpPr>
              <p:spPr>
                <a:xfrm rot="2700000">
                  <a:off x="1424940" y="1729740"/>
                  <a:ext cx="396240" cy="396240"/>
                </a:xfrm>
                <a:prstGeom prst="rect"/>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563" name="Google Shape;1202;p285"/>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37" name="Google Shape;1203;p285"/>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564" name="Google Shape;1204;p285"/>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13" name="Google Shape;1205;p285"/>
            <p:cNvGrpSpPr/>
            <p:nvPr/>
          </p:nvGrpSpPr>
          <p:grpSpPr>
            <a:xfrm>
              <a:off x="2622541" y="3131028"/>
              <a:ext cx="397892" cy="646462"/>
              <a:chOff x="1400864" y="1624076"/>
              <a:chExt cx="560368" cy="910439"/>
            </a:xfrm>
          </p:grpSpPr>
          <p:grpSp>
            <p:nvGrpSpPr>
              <p:cNvPr id="414" name="Google Shape;1206;p285"/>
              <p:cNvGrpSpPr/>
              <p:nvPr/>
            </p:nvGrpSpPr>
            <p:grpSpPr>
              <a:xfrm>
                <a:off x="1400864" y="1624076"/>
                <a:ext cx="560368" cy="825149"/>
                <a:chOff x="1342876" y="1647676"/>
                <a:chExt cx="560368" cy="825149"/>
              </a:xfrm>
            </p:grpSpPr>
            <p:sp>
              <p:nvSpPr>
                <p:cNvPr id="1049565" name="Google Shape;1207;p285"/>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566" name="Google Shape;1208;p285"/>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38" name="Google Shape;1209;p285"/>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567" name="Google Shape;1210;p285"/>
              <p:cNvSpPr/>
              <p:nvPr/>
            </p:nvSpPr>
            <p:spPr>
              <a:xfrm rot="2700000">
                <a:off x="1559854" y="1891857"/>
                <a:ext cx="242388" cy="242388"/>
              </a:xfrm>
              <a:prstGeom prst="rect"/>
              <a:solidFill>
                <a:schemeClr val="accent4"/>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15" name="Google Shape;1211;p285"/>
            <p:cNvGrpSpPr/>
            <p:nvPr/>
          </p:nvGrpSpPr>
          <p:grpSpPr>
            <a:xfrm>
              <a:off x="4363565" y="3131028"/>
              <a:ext cx="397892" cy="646462"/>
              <a:chOff x="1400864" y="1624076"/>
              <a:chExt cx="560368" cy="910439"/>
            </a:xfrm>
          </p:grpSpPr>
          <p:grpSp>
            <p:nvGrpSpPr>
              <p:cNvPr id="416" name="Google Shape;1212;p285"/>
              <p:cNvGrpSpPr/>
              <p:nvPr/>
            </p:nvGrpSpPr>
            <p:grpSpPr>
              <a:xfrm>
                <a:off x="1400864" y="1624076"/>
                <a:ext cx="560368" cy="825149"/>
                <a:chOff x="1342876" y="1647676"/>
                <a:chExt cx="560368" cy="825149"/>
              </a:xfrm>
            </p:grpSpPr>
            <p:sp>
              <p:nvSpPr>
                <p:cNvPr id="1049568" name="Google Shape;1213;p285"/>
                <p:cNvSpPr/>
                <p:nvPr/>
              </p:nvSpPr>
              <p:spPr>
                <a:xfrm rot="2700000">
                  <a:off x="1424940" y="1729740"/>
                  <a:ext cx="396240" cy="396240"/>
                </a:xfrm>
                <a:prstGeom prst="rect"/>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569" name="Google Shape;1214;p285"/>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39" name="Google Shape;1215;p285"/>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570" name="Google Shape;1216;p285"/>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17" name="Google Shape;1217;p285"/>
            <p:cNvGrpSpPr/>
            <p:nvPr/>
          </p:nvGrpSpPr>
          <p:grpSpPr>
            <a:xfrm>
              <a:off x="6104589" y="3131028"/>
              <a:ext cx="397892" cy="646462"/>
              <a:chOff x="1400864" y="1624076"/>
              <a:chExt cx="560368" cy="910439"/>
            </a:xfrm>
          </p:grpSpPr>
          <p:grpSp>
            <p:nvGrpSpPr>
              <p:cNvPr id="418" name="Google Shape;1218;p285"/>
              <p:cNvGrpSpPr/>
              <p:nvPr/>
            </p:nvGrpSpPr>
            <p:grpSpPr>
              <a:xfrm>
                <a:off x="1400864" y="1624076"/>
                <a:ext cx="560368" cy="825149"/>
                <a:chOff x="1342876" y="1647676"/>
                <a:chExt cx="560368" cy="825149"/>
              </a:xfrm>
            </p:grpSpPr>
            <p:sp>
              <p:nvSpPr>
                <p:cNvPr id="1049571" name="Google Shape;1219;p285"/>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572" name="Google Shape;1220;p285"/>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40" name="Google Shape;1221;p285"/>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573" name="Google Shape;1222;p285"/>
              <p:cNvSpPr/>
              <p:nvPr/>
            </p:nvSpPr>
            <p:spPr>
              <a:xfrm rot="2700000">
                <a:off x="1559854" y="1891857"/>
                <a:ext cx="242388" cy="242388"/>
              </a:xfrm>
              <a:prstGeom prst="rect"/>
              <a:solidFill>
                <a:schemeClr val="accent4"/>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9574" name="Google Shape;1223;p285"/>
          <p:cNvSpPr txBox="1">
            <a:spLocks noGrp="1"/>
          </p:cNvSpPr>
          <p:nvPr>
            <p:ph type="body" idx="1"/>
          </p:nvPr>
        </p:nvSpPr>
        <p:spPr>
          <a:xfrm>
            <a:off x="1102027"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75" name="Google Shape;1224;p285"/>
          <p:cNvSpPr txBox="1">
            <a:spLocks noGrp="1"/>
          </p:cNvSpPr>
          <p:nvPr>
            <p:ph type="body" idx="2"/>
          </p:nvPr>
        </p:nvSpPr>
        <p:spPr>
          <a:xfrm>
            <a:off x="2843051"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76" name="Google Shape;1225;p285"/>
          <p:cNvSpPr txBox="1">
            <a:spLocks noGrp="1"/>
          </p:cNvSpPr>
          <p:nvPr>
            <p:ph type="body" idx="3"/>
          </p:nvPr>
        </p:nvSpPr>
        <p:spPr>
          <a:xfrm>
            <a:off x="4584075"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77" name="Google Shape;1226;p285"/>
          <p:cNvSpPr txBox="1">
            <a:spLocks noGrp="1"/>
          </p:cNvSpPr>
          <p:nvPr>
            <p:ph type="body" idx="4"/>
          </p:nvPr>
        </p:nvSpPr>
        <p:spPr>
          <a:xfrm>
            <a:off x="6325099"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grpSp>
        <p:nvGrpSpPr>
          <p:cNvPr id="419" name="Google Shape;1227;p285"/>
          <p:cNvGrpSpPr/>
          <p:nvPr/>
        </p:nvGrpSpPr>
        <p:grpSpPr>
          <a:xfrm>
            <a:off x="881517" y="1424144"/>
            <a:ext cx="7361989" cy="646462"/>
            <a:chOff x="881517" y="2219381"/>
            <a:chExt cx="7361989" cy="646462"/>
          </a:xfrm>
        </p:grpSpPr>
        <p:grpSp>
          <p:nvGrpSpPr>
            <p:cNvPr id="420" name="Google Shape;1228;p285"/>
            <p:cNvGrpSpPr/>
            <p:nvPr/>
          </p:nvGrpSpPr>
          <p:grpSpPr>
            <a:xfrm>
              <a:off x="881517" y="2219381"/>
              <a:ext cx="397892" cy="646462"/>
              <a:chOff x="1400864" y="1624076"/>
              <a:chExt cx="560368" cy="910439"/>
            </a:xfrm>
          </p:grpSpPr>
          <p:grpSp>
            <p:nvGrpSpPr>
              <p:cNvPr id="421" name="Google Shape;1229;p285"/>
              <p:cNvGrpSpPr/>
              <p:nvPr/>
            </p:nvGrpSpPr>
            <p:grpSpPr>
              <a:xfrm>
                <a:off x="1400864" y="1624076"/>
                <a:ext cx="560368" cy="825149"/>
                <a:chOff x="1342876" y="1647676"/>
                <a:chExt cx="560368" cy="825149"/>
              </a:xfrm>
            </p:grpSpPr>
            <p:sp>
              <p:nvSpPr>
                <p:cNvPr id="1049578" name="Google Shape;1230;p285"/>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579" name="Google Shape;1231;p285"/>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41" name="Google Shape;1232;p285"/>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580" name="Google Shape;1233;p285"/>
              <p:cNvSpPr/>
              <p:nvPr/>
            </p:nvSpPr>
            <p:spPr>
              <a:xfrm rot="2700000">
                <a:off x="1559854" y="1891857"/>
                <a:ext cx="242388" cy="242388"/>
              </a:xfrm>
              <a:prstGeom prst="rect"/>
              <a:solidFill>
                <a:schemeClr val="accent4"/>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22" name="Google Shape;1234;p285"/>
            <p:cNvGrpSpPr/>
            <p:nvPr/>
          </p:nvGrpSpPr>
          <p:grpSpPr>
            <a:xfrm>
              <a:off x="2622541" y="2219381"/>
              <a:ext cx="397892" cy="646462"/>
              <a:chOff x="1400864" y="1624076"/>
              <a:chExt cx="560368" cy="910439"/>
            </a:xfrm>
          </p:grpSpPr>
          <p:grpSp>
            <p:nvGrpSpPr>
              <p:cNvPr id="423" name="Google Shape;1235;p285"/>
              <p:cNvGrpSpPr/>
              <p:nvPr/>
            </p:nvGrpSpPr>
            <p:grpSpPr>
              <a:xfrm>
                <a:off x="1400864" y="1624076"/>
                <a:ext cx="560368" cy="825149"/>
                <a:chOff x="1342876" y="1647676"/>
                <a:chExt cx="560368" cy="825149"/>
              </a:xfrm>
            </p:grpSpPr>
            <p:sp>
              <p:nvSpPr>
                <p:cNvPr id="1049581" name="Google Shape;1236;p285"/>
                <p:cNvSpPr/>
                <p:nvPr/>
              </p:nvSpPr>
              <p:spPr>
                <a:xfrm rot="2700000">
                  <a:off x="1424940" y="1729740"/>
                  <a:ext cx="396240" cy="396240"/>
                </a:xfrm>
                <a:prstGeom prst="rect"/>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582" name="Google Shape;1237;p285"/>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42" name="Google Shape;1238;p285"/>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583" name="Google Shape;1239;p285"/>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24" name="Google Shape;1240;p285"/>
            <p:cNvGrpSpPr/>
            <p:nvPr/>
          </p:nvGrpSpPr>
          <p:grpSpPr>
            <a:xfrm>
              <a:off x="4363565" y="2219381"/>
              <a:ext cx="397892" cy="646462"/>
              <a:chOff x="1400864" y="1624076"/>
              <a:chExt cx="560368" cy="910439"/>
            </a:xfrm>
          </p:grpSpPr>
          <p:grpSp>
            <p:nvGrpSpPr>
              <p:cNvPr id="425" name="Google Shape;1241;p285"/>
              <p:cNvGrpSpPr/>
              <p:nvPr/>
            </p:nvGrpSpPr>
            <p:grpSpPr>
              <a:xfrm>
                <a:off x="1400864" y="1624076"/>
                <a:ext cx="560368" cy="825149"/>
                <a:chOff x="1342876" y="1647676"/>
                <a:chExt cx="560368" cy="825149"/>
              </a:xfrm>
            </p:grpSpPr>
            <p:sp>
              <p:nvSpPr>
                <p:cNvPr id="1049584" name="Google Shape;1242;p285"/>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585" name="Google Shape;1243;p285"/>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43" name="Google Shape;1244;p285"/>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586" name="Google Shape;1245;p285"/>
              <p:cNvSpPr/>
              <p:nvPr/>
            </p:nvSpPr>
            <p:spPr>
              <a:xfrm rot="2700000">
                <a:off x="1559854" y="1891857"/>
                <a:ext cx="242388" cy="242388"/>
              </a:xfrm>
              <a:prstGeom prst="rect"/>
              <a:solidFill>
                <a:schemeClr val="accent4"/>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26" name="Google Shape;1246;p285"/>
            <p:cNvGrpSpPr/>
            <p:nvPr/>
          </p:nvGrpSpPr>
          <p:grpSpPr>
            <a:xfrm>
              <a:off x="6104589" y="2219381"/>
              <a:ext cx="397892" cy="646462"/>
              <a:chOff x="1400864" y="1624076"/>
              <a:chExt cx="560368" cy="910439"/>
            </a:xfrm>
          </p:grpSpPr>
          <p:grpSp>
            <p:nvGrpSpPr>
              <p:cNvPr id="427" name="Google Shape;1247;p285"/>
              <p:cNvGrpSpPr/>
              <p:nvPr/>
            </p:nvGrpSpPr>
            <p:grpSpPr>
              <a:xfrm>
                <a:off x="1400864" y="1624076"/>
                <a:ext cx="560368" cy="825149"/>
                <a:chOff x="1342876" y="1647676"/>
                <a:chExt cx="560368" cy="825149"/>
              </a:xfrm>
            </p:grpSpPr>
            <p:sp>
              <p:nvSpPr>
                <p:cNvPr id="1049587" name="Google Shape;1248;p285"/>
                <p:cNvSpPr/>
                <p:nvPr/>
              </p:nvSpPr>
              <p:spPr>
                <a:xfrm rot="2700000">
                  <a:off x="1424940" y="1729740"/>
                  <a:ext cx="396240" cy="396240"/>
                </a:xfrm>
                <a:prstGeom prst="rect"/>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588" name="Google Shape;1249;p285"/>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44" name="Google Shape;1250;p285"/>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589" name="Google Shape;1251;p285"/>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28" name="Google Shape;1252;p285"/>
            <p:cNvGrpSpPr/>
            <p:nvPr/>
          </p:nvGrpSpPr>
          <p:grpSpPr>
            <a:xfrm>
              <a:off x="7845614" y="2219381"/>
              <a:ext cx="397892" cy="646462"/>
              <a:chOff x="1400864" y="1624076"/>
              <a:chExt cx="560368" cy="910439"/>
            </a:xfrm>
          </p:grpSpPr>
          <p:grpSp>
            <p:nvGrpSpPr>
              <p:cNvPr id="429" name="Google Shape;1253;p285"/>
              <p:cNvGrpSpPr/>
              <p:nvPr/>
            </p:nvGrpSpPr>
            <p:grpSpPr>
              <a:xfrm>
                <a:off x="1400864" y="1624076"/>
                <a:ext cx="560368" cy="825149"/>
                <a:chOff x="1342876" y="1647676"/>
                <a:chExt cx="560368" cy="825149"/>
              </a:xfrm>
            </p:grpSpPr>
            <p:sp>
              <p:nvSpPr>
                <p:cNvPr id="1049590" name="Google Shape;1254;p285"/>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591" name="Google Shape;1255;p285"/>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45" name="Google Shape;1256;p285"/>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592" name="Google Shape;1257;p285"/>
              <p:cNvSpPr/>
              <p:nvPr/>
            </p:nvSpPr>
            <p:spPr>
              <a:xfrm rot="2700000">
                <a:off x="1559854" y="1891857"/>
                <a:ext cx="242388" cy="242388"/>
              </a:xfrm>
              <a:prstGeom prst="rect"/>
              <a:solidFill>
                <a:schemeClr val="accent4"/>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9593" name="Google Shape;1258;p285"/>
          <p:cNvSpPr txBox="1">
            <a:spLocks noGrp="1"/>
          </p:cNvSpPr>
          <p:nvPr>
            <p:ph type="body" idx="5"/>
          </p:nvPr>
        </p:nvSpPr>
        <p:spPr>
          <a:xfrm>
            <a:off x="223088"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94" name="Google Shape;1259;p285"/>
          <p:cNvSpPr txBox="1">
            <a:spLocks noGrp="1"/>
          </p:cNvSpPr>
          <p:nvPr>
            <p:ph type="body" idx="6"/>
          </p:nvPr>
        </p:nvSpPr>
        <p:spPr>
          <a:xfrm>
            <a:off x="1964112"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95" name="Google Shape;1260;p285"/>
          <p:cNvSpPr txBox="1">
            <a:spLocks noGrp="1"/>
          </p:cNvSpPr>
          <p:nvPr>
            <p:ph type="body" idx="7"/>
          </p:nvPr>
        </p:nvSpPr>
        <p:spPr>
          <a:xfrm>
            <a:off x="3705136"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96" name="Google Shape;1261;p285"/>
          <p:cNvSpPr txBox="1">
            <a:spLocks noGrp="1"/>
          </p:cNvSpPr>
          <p:nvPr>
            <p:ph type="body" idx="8"/>
          </p:nvPr>
        </p:nvSpPr>
        <p:spPr>
          <a:xfrm>
            <a:off x="5446160"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97" name="Google Shape;1262;p285"/>
          <p:cNvSpPr txBox="1">
            <a:spLocks noGrp="1"/>
          </p:cNvSpPr>
          <p:nvPr>
            <p:ph type="body" idx="9"/>
          </p:nvPr>
        </p:nvSpPr>
        <p:spPr>
          <a:xfrm>
            <a:off x="7187185"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288" name="Shape 1263"/>
        <p:cNvGrpSpPr/>
        <p:nvPr/>
      </p:nvGrpSpPr>
      <p:grpSpPr>
        <a:xfrm>
          <a:off x="0" y="0"/>
          <a:ext cx="0" cy="0"/>
          <a:chOff x="0" y="0"/>
          <a:chExt cx="0" cy="0"/>
        </a:xfrm>
      </p:grpSpPr>
      <p:pic>
        <p:nvPicPr>
          <p:cNvPr id="2097229" name="Google Shape;1264;p286"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143" name="Google Shape;1265;p286"/>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44" name="Google Shape;1266;p286"/>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289" name="Google Shape;1267;p286"/>
          <p:cNvGrpSpPr/>
          <p:nvPr/>
        </p:nvGrpSpPr>
        <p:grpSpPr>
          <a:xfrm>
            <a:off x="1761518" y="3131028"/>
            <a:ext cx="5620964" cy="646462"/>
            <a:chOff x="881517" y="3131028"/>
            <a:chExt cx="5620964" cy="646462"/>
          </a:xfrm>
        </p:grpSpPr>
        <p:grpSp>
          <p:nvGrpSpPr>
            <p:cNvPr id="290" name="Google Shape;1268;p286"/>
            <p:cNvGrpSpPr/>
            <p:nvPr/>
          </p:nvGrpSpPr>
          <p:grpSpPr>
            <a:xfrm>
              <a:off x="881517" y="3131028"/>
              <a:ext cx="397892" cy="646462"/>
              <a:chOff x="1400864" y="1624076"/>
              <a:chExt cx="560368" cy="910439"/>
            </a:xfrm>
          </p:grpSpPr>
          <p:grpSp>
            <p:nvGrpSpPr>
              <p:cNvPr id="291" name="Google Shape;1269;p286"/>
              <p:cNvGrpSpPr/>
              <p:nvPr/>
            </p:nvGrpSpPr>
            <p:grpSpPr>
              <a:xfrm>
                <a:off x="1400864" y="1624076"/>
                <a:ext cx="560368" cy="825149"/>
                <a:chOff x="1342876" y="1647676"/>
                <a:chExt cx="560368" cy="825149"/>
              </a:xfrm>
            </p:grpSpPr>
            <p:sp>
              <p:nvSpPr>
                <p:cNvPr id="1049145" name="Google Shape;1270;p286"/>
                <p:cNvSpPr/>
                <p:nvPr/>
              </p:nvSpPr>
              <p:spPr>
                <a:xfrm rot="2700000">
                  <a:off x="1424940" y="1729740"/>
                  <a:ext cx="396240" cy="396240"/>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46" name="Google Shape;1271;p286"/>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90" name="Google Shape;1272;p286"/>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147" name="Google Shape;1273;p286"/>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292" name="Google Shape;1274;p286"/>
            <p:cNvGrpSpPr/>
            <p:nvPr/>
          </p:nvGrpSpPr>
          <p:grpSpPr>
            <a:xfrm>
              <a:off x="2622541" y="3131028"/>
              <a:ext cx="397892" cy="646462"/>
              <a:chOff x="1400864" y="1624076"/>
              <a:chExt cx="560368" cy="910439"/>
            </a:xfrm>
          </p:grpSpPr>
          <p:grpSp>
            <p:nvGrpSpPr>
              <p:cNvPr id="293" name="Google Shape;1275;p286"/>
              <p:cNvGrpSpPr/>
              <p:nvPr/>
            </p:nvGrpSpPr>
            <p:grpSpPr>
              <a:xfrm>
                <a:off x="1400864" y="1624076"/>
                <a:ext cx="560368" cy="825149"/>
                <a:chOff x="1342876" y="1647676"/>
                <a:chExt cx="560368" cy="825149"/>
              </a:xfrm>
            </p:grpSpPr>
            <p:sp>
              <p:nvSpPr>
                <p:cNvPr id="1049148" name="Google Shape;1276;p286"/>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49" name="Google Shape;1277;p286"/>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91" name="Google Shape;1278;p286"/>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150" name="Google Shape;1279;p286"/>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294" name="Google Shape;1280;p286"/>
            <p:cNvGrpSpPr/>
            <p:nvPr/>
          </p:nvGrpSpPr>
          <p:grpSpPr>
            <a:xfrm>
              <a:off x="4363565" y="3131028"/>
              <a:ext cx="397892" cy="646462"/>
              <a:chOff x="1400864" y="1624076"/>
              <a:chExt cx="560368" cy="910439"/>
            </a:xfrm>
          </p:grpSpPr>
          <p:grpSp>
            <p:nvGrpSpPr>
              <p:cNvPr id="295" name="Google Shape;1281;p286"/>
              <p:cNvGrpSpPr/>
              <p:nvPr/>
            </p:nvGrpSpPr>
            <p:grpSpPr>
              <a:xfrm>
                <a:off x="1400864" y="1624076"/>
                <a:ext cx="560368" cy="825149"/>
                <a:chOff x="1342876" y="1647676"/>
                <a:chExt cx="560368" cy="825149"/>
              </a:xfrm>
            </p:grpSpPr>
            <p:sp>
              <p:nvSpPr>
                <p:cNvPr id="1049151" name="Google Shape;1282;p286"/>
                <p:cNvSpPr/>
                <p:nvPr/>
              </p:nvSpPr>
              <p:spPr>
                <a:xfrm rot="2700000">
                  <a:off x="1424940" y="1729740"/>
                  <a:ext cx="396240" cy="396240"/>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52" name="Google Shape;1283;p286"/>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92" name="Google Shape;1284;p286"/>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153" name="Google Shape;1285;p286"/>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296" name="Google Shape;1286;p286"/>
            <p:cNvGrpSpPr/>
            <p:nvPr/>
          </p:nvGrpSpPr>
          <p:grpSpPr>
            <a:xfrm>
              <a:off x="6104589" y="3131028"/>
              <a:ext cx="397892" cy="646462"/>
              <a:chOff x="1400864" y="1624076"/>
              <a:chExt cx="560368" cy="910439"/>
            </a:xfrm>
          </p:grpSpPr>
          <p:grpSp>
            <p:nvGrpSpPr>
              <p:cNvPr id="297" name="Google Shape;1287;p286"/>
              <p:cNvGrpSpPr/>
              <p:nvPr/>
            </p:nvGrpSpPr>
            <p:grpSpPr>
              <a:xfrm>
                <a:off x="1400864" y="1624076"/>
                <a:ext cx="560368" cy="825149"/>
                <a:chOff x="1342876" y="1647676"/>
                <a:chExt cx="560368" cy="825149"/>
              </a:xfrm>
            </p:grpSpPr>
            <p:sp>
              <p:nvSpPr>
                <p:cNvPr id="1049154" name="Google Shape;1288;p286"/>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55" name="Google Shape;1289;p286"/>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93" name="Google Shape;1290;p286"/>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156" name="Google Shape;1291;p286"/>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9157" name="Google Shape;1292;p286"/>
          <p:cNvSpPr txBox="1">
            <a:spLocks noGrp="1"/>
          </p:cNvSpPr>
          <p:nvPr>
            <p:ph type="body" idx="1"/>
          </p:nvPr>
        </p:nvSpPr>
        <p:spPr>
          <a:xfrm>
            <a:off x="1102027"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58" name="Google Shape;1293;p286"/>
          <p:cNvSpPr txBox="1">
            <a:spLocks noGrp="1"/>
          </p:cNvSpPr>
          <p:nvPr>
            <p:ph type="body" idx="2"/>
          </p:nvPr>
        </p:nvSpPr>
        <p:spPr>
          <a:xfrm>
            <a:off x="2843051"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59" name="Google Shape;1294;p286"/>
          <p:cNvSpPr txBox="1">
            <a:spLocks noGrp="1"/>
          </p:cNvSpPr>
          <p:nvPr>
            <p:ph type="body" idx="3"/>
          </p:nvPr>
        </p:nvSpPr>
        <p:spPr>
          <a:xfrm>
            <a:off x="4584075"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60" name="Google Shape;1295;p286"/>
          <p:cNvSpPr txBox="1">
            <a:spLocks noGrp="1"/>
          </p:cNvSpPr>
          <p:nvPr>
            <p:ph type="body" idx="4"/>
          </p:nvPr>
        </p:nvSpPr>
        <p:spPr>
          <a:xfrm>
            <a:off x="6325099"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grpSp>
        <p:nvGrpSpPr>
          <p:cNvPr id="298" name="Google Shape;1296;p286"/>
          <p:cNvGrpSpPr/>
          <p:nvPr/>
        </p:nvGrpSpPr>
        <p:grpSpPr>
          <a:xfrm>
            <a:off x="881517" y="1424144"/>
            <a:ext cx="7361989" cy="646462"/>
            <a:chOff x="881517" y="2219381"/>
            <a:chExt cx="7361989" cy="646462"/>
          </a:xfrm>
        </p:grpSpPr>
        <p:grpSp>
          <p:nvGrpSpPr>
            <p:cNvPr id="299" name="Google Shape;1297;p286"/>
            <p:cNvGrpSpPr/>
            <p:nvPr/>
          </p:nvGrpSpPr>
          <p:grpSpPr>
            <a:xfrm>
              <a:off x="881517" y="2219381"/>
              <a:ext cx="397892" cy="646462"/>
              <a:chOff x="1400864" y="1624076"/>
              <a:chExt cx="560368" cy="910439"/>
            </a:xfrm>
          </p:grpSpPr>
          <p:grpSp>
            <p:nvGrpSpPr>
              <p:cNvPr id="300" name="Google Shape;1298;p286"/>
              <p:cNvGrpSpPr/>
              <p:nvPr/>
            </p:nvGrpSpPr>
            <p:grpSpPr>
              <a:xfrm>
                <a:off x="1400864" y="1624076"/>
                <a:ext cx="560368" cy="825149"/>
                <a:chOff x="1342876" y="1647676"/>
                <a:chExt cx="560368" cy="825149"/>
              </a:xfrm>
            </p:grpSpPr>
            <p:sp>
              <p:nvSpPr>
                <p:cNvPr id="1049161" name="Google Shape;1299;p286"/>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62" name="Google Shape;1300;p286"/>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94" name="Google Shape;1301;p286"/>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163" name="Google Shape;1302;p286"/>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301" name="Google Shape;1303;p286"/>
            <p:cNvGrpSpPr/>
            <p:nvPr/>
          </p:nvGrpSpPr>
          <p:grpSpPr>
            <a:xfrm>
              <a:off x="2622541" y="2219381"/>
              <a:ext cx="397892" cy="646462"/>
              <a:chOff x="1400864" y="1624076"/>
              <a:chExt cx="560368" cy="910439"/>
            </a:xfrm>
          </p:grpSpPr>
          <p:grpSp>
            <p:nvGrpSpPr>
              <p:cNvPr id="302" name="Google Shape;1304;p286"/>
              <p:cNvGrpSpPr/>
              <p:nvPr/>
            </p:nvGrpSpPr>
            <p:grpSpPr>
              <a:xfrm>
                <a:off x="1400864" y="1624076"/>
                <a:ext cx="560368" cy="825149"/>
                <a:chOff x="1342876" y="1647676"/>
                <a:chExt cx="560368" cy="825149"/>
              </a:xfrm>
            </p:grpSpPr>
            <p:sp>
              <p:nvSpPr>
                <p:cNvPr id="1049164" name="Google Shape;1305;p286"/>
                <p:cNvSpPr/>
                <p:nvPr/>
              </p:nvSpPr>
              <p:spPr>
                <a:xfrm rot="2700000">
                  <a:off x="1424940" y="1729740"/>
                  <a:ext cx="396240" cy="396240"/>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65" name="Google Shape;1306;p286"/>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95" name="Google Shape;1307;p286"/>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166" name="Google Shape;1308;p286"/>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303" name="Google Shape;1309;p286"/>
            <p:cNvGrpSpPr/>
            <p:nvPr/>
          </p:nvGrpSpPr>
          <p:grpSpPr>
            <a:xfrm>
              <a:off x="4363565" y="2219381"/>
              <a:ext cx="397892" cy="646462"/>
              <a:chOff x="1400864" y="1624076"/>
              <a:chExt cx="560368" cy="910439"/>
            </a:xfrm>
          </p:grpSpPr>
          <p:grpSp>
            <p:nvGrpSpPr>
              <p:cNvPr id="304" name="Google Shape;1310;p286"/>
              <p:cNvGrpSpPr/>
              <p:nvPr/>
            </p:nvGrpSpPr>
            <p:grpSpPr>
              <a:xfrm>
                <a:off x="1400864" y="1624076"/>
                <a:ext cx="560368" cy="825149"/>
                <a:chOff x="1342876" y="1647676"/>
                <a:chExt cx="560368" cy="825149"/>
              </a:xfrm>
            </p:grpSpPr>
            <p:sp>
              <p:nvSpPr>
                <p:cNvPr id="1049167" name="Google Shape;1311;p286"/>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68" name="Google Shape;1312;p286"/>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96" name="Google Shape;1313;p286"/>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169" name="Google Shape;1314;p286"/>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305" name="Google Shape;1315;p286"/>
            <p:cNvGrpSpPr/>
            <p:nvPr/>
          </p:nvGrpSpPr>
          <p:grpSpPr>
            <a:xfrm>
              <a:off x="6104589" y="2219381"/>
              <a:ext cx="397892" cy="646462"/>
              <a:chOff x="1400864" y="1624076"/>
              <a:chExt cx="560368" cy="910439"/>
            </a:xfrm>
          </p:grpSpPr>
          <p:grpSp>
            <p:nvGrpSpPr>
              <p:cNvPr id="306" name="Google Shape;1316;p286"/>
              <p:cNvGrpSpPr/>
              <p:nvPr/>
            </p:nvGrpSpPr>
            <p:grpSpPr>
              <a:xfrm>
                <a:off x="1400864" y="1624076"/>
                <a:ext cx="560368" cy="825149"/>
                <a:chOff x="1342876" y="1647676"/>
                <a:chExt cx="560368" cy="825149"/>
              </a:xfrm>
            </p:grpSpPr>
            <p:sp>
              <p:nvSpPr>
                <p:cNvPr id="1049170" name="Google Shape;1317;p286"/>
                <p:cNvSpPr/>
                <p:nvPr/>
              </p:nvSpPr>
              <p:spPr>
                <a:xfrm rot="2700000">
                  <a:off x="1424940" y="1729740"/>
                  <a:ext cx="396240" cy="396240"/>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71" name="Google Shape;1318;p286"/>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97" name="Google Shape;1319;p286"/>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172" name="Google Shape;1320;p286"/>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307" name="Google Shape;1321;p286"/>
            <p:cNvGrpSpPr/>
            <p:nvPr/>
          </p:nvGrpSpPr>
          <p:grpSpPr>
            <a:xfrm>
              <a:off x="7845614" y="2219381"/>
              <a:ext cx="397892" cy="646462"/>
              <a:chOff x="1400864" y="1624076"/>
              <a:chExt cx="560368" cy="910439"/>
            </a:xfrm>
          </p:grpSpPr>
          <p:grpSp>
            <p:nvGrpSpPr>
              <p:cNvPr id="308" name="Google Shape;1322;p286"/>
              <p:cNvGrpSpPr/>
              <p:nvPr/>
            </p:nvGrpSpPr>
            <p:grpSpPr>
              <a:xfrm>
                <a:off x="1400864" y="1624076"/>
                <a:ext cx="560368" cy="825149"/>
                <a:chOff x="1342876" y="1647676"/>
                <a:chExt cx="560368" cy="825149"/>
              </a:xfrm>
            </p:grpSpPr>
            <p:sp>
              <p:nvSpPr>
                <p:cNvPr id="1049173" name="Google Shape;1323;p286"/>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74" name="Google Shape;1324;p286"/>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798" name="Google Shape;1325;p286"/>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175" name="Google Shape;1326;p286"/>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9176" name="Google Shape;1327;p286"/>
          <p:cNvSpPr txBox="1">
            <a:spLocks noGrp="1"/>
          </p:cNvSpPr>
          <p:nvPr>
            <p:ph type="body" idx="5"/>
          </p:nvPr>
        </p:nvSpPr>
        <p:spPr>
          <a:xfrm>
            <a:off x="223088"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77" name="Google Shape;1328;p286"/>
          <p:cNvSpPr txBox="1">
            <a:spLocks noGrp="1"/>
          </p:cNvSpPr>
          <p:nvPr>
            <p:ph type="body" idx="6"/>
          </p:nvPr>
        </p:nvSpPr>
        <p:spPr>
          <a:xfrm>
            <a:off x="1964112"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78" name="Google Shape;1329;p286"/>
          <p:cNvSpPr txBox="1">
            <a:spLocks noGrp="1"/>
          </p:cNvSpPr>
          <p:nvPr>
            <p:ph type="body" idx="7"/>
          </p:nvPr>
        </p:nvSpPr>
        <p:spPr>
          <a:xfrm>
            <a:off x="3705136"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79" name="Google Shape;1330;p286"/>
          <p:cNvSpPr txBox="1">
            <a:spLocks noGrp="1"/>
          </p:cNvSpPr>
          <p:nvPr>
            <p:ph type="body" idx="8"/>
          </p:nvPr>
        </p:nvSpPr>
        <p:spPr>
          <a:xfrm>
            <a:off x="5446160"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180" name="Google Shape;1331;p286"/>
          <p:cNvSpPr txBox="1">
            <a:spLocks noGrp="1"/>
          </p:cNvSpPr>
          <p:nvPr>
            <p:ph type="body" idx="9"/>
          </p:nvPr>
        </p:nvSpPr>
        <p:spPr>
          <a:xfrm>
            <a:off x="7187185"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448" name="Shape 1332"/>
        <p:cNvGrpSpPr/>
        <p:nvPr/>
      </p:nvGrpSpPr>
      <p:grpSpPr>
        <a:xfrm>
          <a:off x="0" y="0"/>
          <a:ext cx="0" cy="0"/>
          <a:chOff x="0" y="0"/>
          <a:chExt cx="0" cy="0"/>
        </a:xfrm>
      </p:grpSpPr>
      <p:pic>
        <p:nvPicPr>
          <p:cNvPr id="2097302" name="Google Shape;1333;p287"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688" name="Google Shape;1334;p287"/>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89" name="Google Shape;1335;p287"/>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449" name="Google Shape;1336;p287"/>
          <p:cNvGrpSpPr/>
          <p:nvPr/>
        </p:nvGrpSpPr>
        <p:grpSpPr>
          <a:xfrm>
            <a:off x="881517" y="3131028"/>
            <a:ext cx="7361989" cy="646462"/>
            <a:chOff x="881517" y="2219381"/>
            <a:chExt cx="7361989" cy="646462"/>
          </a:xfrm>
        </p:grpSpPr>
        <p:grpSp>
          <p:nvGrpSpPr>
            <p:cNvPr id="450" name="Google Shape;1337;p287"/>
            <p:cNvGrpSpPr/>
            <p:nvPr/>
          </p:nvGrpSpPr>
          <p:grpSpPr>
            <a:xfrm>
              <a:off x="881517" y="2219381"/>
              <a:ext cx="397892" cy="646462"/>
              <a:chOff x="1400864" y="1624076"/>
              <a:chExt cx="560368" cy="910439"/>
            </a:xfrm>
          </p:grpSpPr>
          <p:grpSp>
            <p:nvGrpSpPr>
              <p:cNvPr id="451" name="Google Shape;1338;p287"/>
              <p:cNvGrpSpPr/>
              <p:nvPr/>
            </p:nvGrpSpPr>
            <p:grpSpPr>
              <a:xfrm>
                <a:off x="1400864" y="1624076"/>
                <a:ext cx="560368" cy="825149"/>
                <a:chOff x="1342876" y="1647676"/>
                <a:chExt cx="560368" cy="825149"/>
              </a:xfrm>
            </p:grpSpPr>
            <p:sp>
              <p:nvSpPr>
                <p:cNvPr id="1049690" name="Google Shape;1339;p287"/>
                <p:cNvSpPr/>
                <p:nvPr/>
              </p:nvSpPr>
              <p:spPr>
                <a:xfrm rot="2700000">
                  <a:off x="1424940" y="1729740"/>
                  <a:ext cx="396240" cy="396240"/>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91" name="Google Shape;1340;p287"/>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58" name="Google Shape;1341;p287"/>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692" name="Google Shape;1342;p287"/>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52" name="Google Shape;1343;p287"/>
            <p:cNvGrpSpPr/>
            <p:nvPr/>
          </p:nvGrpSpPr>
          <p:grpSpPr>
            <a:xfrm>
              <a:off x="2622541" y="2219381"/>
              <a:ext cx="397892" cy="646462"/>
              <a:chOff x="1400864" y="1624076"/>
              <a:chExt cx="560368" cy="910439"/>
            </a:xfrm>
          </p:grpSpPr>
          <p:grpSp>
            <p:nvGrpSpPr>
              <p:cNvPr id="453" name="Google Shape;1344;p287"/>
              <p:cNvGrpSpPr/>
              <p:nvPr/>
            </p:nvGrpSpPr>
            <p:grpSpPr>
              <a:xfrm>
                <a:off x="1400864" y="1624076"/>
                <a:ext cx="560368" cy="825149"/>
                <a:chOff x="1342876" y="1647676"/>
                <a:chExt cx="560368" cy="825149"/>
              </a:xfrm>
            </p:grpSpPr>
            <p:sp>
              <p:nvSpPr>
                <p:cNvPr id="1049693" name="Google Shape;1345;p287"/>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94" name="Google Shape;1346;p287"/>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59" name="Google Shape;1347;p287"/>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695" name="Google Shape;1348;p287"/>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54" name="Google Shape;1349;p287"/>
            <p:cNvGrpSpPr/>
            <p:nvPr/>
          </p:nvGrpSpPr>
          <p:grpSpPr>
            <a:xfrm>
              <a:off x="4363565" y="2219381"/>
              <a:ext cx="397892" cy="646462"/>
              <a:chOff x="1400864" y="1624076"/>
              <a:chExt cx="560368" cy="910439"/>
            </a:xfrm>
          </p:grpSpPr>
          <p:grpSp>
            <p:nvGrpSpPr>
              <p:cNvPr id="455" name="Google Shape;1350;p287"/>
              <p:cNvGrpSpPr/>
              <p:nvPr/>
            </p:nvGrpSpPr>
            <p:grpSpPr>
              <a:xfrm>
                <a:off x="1400864" y="1624076"/>
                <a:ext cx="560368" cy="825149"/>
                <a:chOff x="1342876" y="1647676"/>
                <a:chExt cx="560368" cy="825149"/>
              </a:xfrm>
            </p:grpSpPr>
            <p:sp>
              <p:nvSpPr>
                <p:cNvPr id="1049696" name="Google Shape;1351;p287"/>
                <p:cNvSpPr/>
                <p:nvPr/>
              </p:nvSpPr>
              <p:spPr>
                <a:xfrm rot="2700000">
                  <a:off x="1424940" y="1729740"/>
                  <a:ext cx="396240" cy="396240"/>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697" name="Google Shape;1352;p287"/>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60" name="Google Shape;1353;p287"/>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698" name="Google Shape;1354;p287"/>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56" name="Google Shape;1355;p287"/>
            <p:cNvGrpSpPr/>
            <p:nvPr/>
          </p:nvGrpSpPr>
          <p:grpSpPr>
            <a:xfrm>
              <a:off x="6104589" y="2219381"/>
              <a:ext cx="397892" cy="646462"/>
              <a:chOff x="1400864" y="1624076"/>
              <a:chExt cx="560368" cy="910439"/>
            </a:xfrm>
          </p:grpSpPr>
          <p:grpSp>
            <p:nvGrpSpPr>
              <p:cNvPr id="457" name="Google Shape;1356;p287"/>
              <p:cNvGrpSpPr/>
              <p:nvPr/>
            </p:nvGrpSpPr>
            <p:grpSpPr>
              <a:xfrm>
                <a:off x="1400864" y="1624076"/>
                <a:ext cx="560368" cy="825149"/>
                <a:chOff x="1342876" y="1647676"/>
                <a:chExt cx="560368" cy="825149"/>
              </a:xfrm>
            </p:grpSpPr>
            <p:sp>
              <p:nvSpPr>
                <p:cNvPr id="1049699" name="Google Shape;1357;p287"/>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00" name="Google Shape;1358;p287"/>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61" name="Google Shape;1359;p287"/>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01" name="Google Shape;1360;p287"/>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58" name="Google Shape;1361;p287"/>
            <p:cNvGrpSpPr/>
            <p:nvPr/>
          </p:nvGrpSpPr>
          <p:grpSpPr>
            <a:xfrm>
              <a:off x="7845614" y="2219381"/>
              <a:ext cx="397892" cy="646462"/>
              <a:chOff x="1400864" y="1624076"/>
              <a:chExt cx="560368" cy="910439"/>
            </a:xfrm>
          </p:grpSpPr>
          <p:grpSp>
            <p:nvGrpSpPr>
              <p:cNvPr id="459" name="Google Shape;1362;p287"/>
              <p:cNvGrpSpPr/>
              <p:nvPr/>
            </p:nvGrpSpPr>
            <p:grpSpPr>
              <a:xfrm>
                <a:off x="1400864" y="1624076"/>
                <a:ext cx="560368" cy="825149"/>
                <a:chOff x="1342876" y="1647676"/>
                <a:chExt cx="560368" cy="825149"/>
              </a:xfrm>
            </p:grpSpPr>
            <p:sp>
              <p:nvSpPr>
                <p:cNvPr id="1049702" name="Google Shape;1363;p287"/>
                <p:cNvSpPr/>
                <p:nvPr/>
              </p:nvSpPr>
              <p:spPr>
                <a:xfrm rot="2700000">
                  <a:off x="1424940" y="1729740"/>
                  <a:ext cx="396240" cy="396240"/>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03" name="Google Shape;1364;p287"/>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62" name="Google Shape;1365;p287"/>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04" name="Google Shape;1366;p287"/>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9705" name="Google Shape;1367;p287"/>
          <p:cNvSpPr txBox="1">
            <a:spLocks noGrp="1"/>
          </p:cNvSpPr>
          <p:nvPr>
            <p:ph type="body" idx="1"/>
          </p:nvPr>
        </p:nvSpPr>
        <p:spPr>
          <a:xfrm>
            <a:off x="223088"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06" name="Google Shape;1368;p287"/>
          <p:cNvSpPr txBox="1">
            <a:spLocks noGrp="1"/>
          </p:cNvSpPr>
          <p:nvPr>
            <p:ph type="body" idx="2"/>
          </p:nvPr>
        </p:nvSpPr>
        <p:spPr>
          <a:xfrm>
            <a:off x="1964112"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07" name="Google Shape;1369;p287"/>
          <p:cNvSpPr txBox="1">
            <a:spLocks noGrp="1"/>
          </p:cNvSpPr>
          <p:nvPr>
            <p:ph type="body" idx="3"/>
          </p:nvPr>
        </p:nvSpPr>
        <p:spPr>
          <a:xfrm>
            <a:off x="3705136"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08" name="Google Shape;1370;p287"/>
          <p:cNvSpPr txBox="1">
            <a:spLocks noGrp="1"/>
          </p:cNvSpPr>
          <p:nvPr>
            <p:ph type="body" idx="4"/>
          </p:nvPr>
        </p:nvSpPr>
        <p:spPr>
          <a:xfrm>
            <a:off x="5446160"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09" name="Google Shape;1371;p287"/>
          <p:cNvSpPr txBox="1">
            <a:spLocks noGrp="1"/>
          </p:cNvSpPr>
          <p:nvPr>
            <p:ph type="body" idx="5"/>
          </p:nvPr>
        </p:nvSpPr>
        <p:spPr>
          <a:xfrm>
            <a:off x="7187185" y="3913557"/>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grpSp>
        <p:nvGrpSpPr>
          <p:cNvPr id="460" name="Google Shape;1372;p287"/>
          <p:cNvGrpSpPr/>
          <p:nvPr/>
        </p:nvGrpSpPr>
        <p:grpSpPr>
          <a:xfrm>
            <a:off x="881517" y="1424144"/>
            <a:ext cx="7361989" cy="646462"/>
            <a:chOff x="881517" y="2219381"/>
            <a:chExt cx="7361989" cy="646462"/>
          </a:xfrm>
        </p:grpSpPr>
        <p:grpSp>
          <p:nvGrpSpPr>
            <p:cNvPr id="461" name="Google Shape;1373;p287"/>
            <p:cNvGrpSpPr/>
            <p:nvPr/>
          </p:nvGrpSpPr>
          <p:grpSpPr>
            <a:xfrm>
              <a:off x="881517" y="2219381"/>
              <a:ext cx="397892" cy="646462"/>
              <a:chOff x="1400864" y="1624076"/>
              <a:chExt cx="560368" cy="910439"/>
            </a:xfrm>
          </p:grpSpPr>
          <p:grpSp>
            <p:nvGrpSpPr>
              <p:cNvPr id="462" name="Google Shape;1374;p287"/>
              <p:cNvGrpSpPr/>
              <p:nvPr/>
            </p:nvGrpSpPr>
            <p:grpSpPr>
              <a:xfrm>
                <a:off x="1400864" y="1624076"/>
                <a:ext cx="560368" cy="825149"/>
                <a:chOff x="1342876" y="1647676"/>
                <a:chExt cx="560368" cy="825149"/>
              </a:xfrm>
            </p:grpSpPr>
            <p:sp>
              <p:nvSpPr>
                <p:cNvPr id="1049710" name="Google Shape;1375;p287"/>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11" name="Google Shape;1376;p287"/>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63" name="Google Shape;1377;p287"/>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12" name="Google Shape;1378;p287"/>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63" name="Google Shape;1379;p287"/>
            <p:cNvGrpSpPr/>
            <p:nvPr/>
          </p:nvGrpSpPr>
          <p:grpSpPr>
            <a:xfrm>
              <a:off x="2622541" y="2219381"/>
              <a:ext cx="397892" cy="646462"/>
              <a:chOff x="1400864" y="1624076"/>
              <a:chExt cx="560368" cy="910439"/>
            </a:xfrm>
          </p:grpSpPr>
          <p:grpSp>
            <p:nvGrpSpPr>
              <p:cNvPr id="464" name="Google Shape;1380;p287"/>
              <p:cNvGrpSpPr/>
              <p:nvPr/>
            </p:nvGrpSpPr>
            <p:grpSpPr>
              <a:xfrm>
                <a:off x="1400864" y="1624076"/>
                <a:ext cx="560368" cy="825149"/>
                <a:chOff x="1342876" y="1647676"/>
                <a:chExt cx="560368" cy="825149"/>
              </a:xfrm>
            </p:grpSpPr>
            <p:sp>
              <p:nvSpPr>
                <p:cNvPr id="1049713" name="Google Shape;1381;p287"/>
                <p:cNvSpPr/>
                <p:nvPr/>
              </p:nvSpPr>
              <p:spPr>
                <a:xfrm rot="2700000">
                  <a:off x="1424940" y="1729740"/>
                  <a:ext cx="396240" cy="396240"/>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14" name="Google Shape;1382;p287"/>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64" name="Google Shape;1383;p287"/>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15" name="Google Shape;1384;p287"/>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65" name="Google Shape;1385;p287"/>
            <p:cNvGrpSpPr/>
            <p:nvPr/>
          </p:nvGrpSpPr>
          <p:grpSpPr>
            <a:xfrm>
              <a:off x="4363565" y="2219381"/>
              <a:ext cx="397892" cy="646462"/>
              <a:chOff x="1400864" y="1624076"/>
              <a:chExt cx="560368" cy="910439"/>
            </a:xfrm>
          </p:grpSpPr>
          <p:grpSp>
            <p:nvGrpSpPr>
              <p:cNvPr id="466" name="Google Shape;1386;p287"/>
              <p:cNvGrpSpPr/>
              <p:nvPr/>
            </p:nvGrpSpPr>
            <p:grpSpPr>
              <a:xfrm>
                <a:off x="1400864" y="1624076"/>
                <a:ext cx="560368" cy="825149"/>
                <a:chOff x="1342876" y="1647676"/>
                <a:chExt cx="560368" cy="825149"/>
              </a:xfrm>
            </p:grpSpPr>
            <p:sp>
              <p:nvSpPr>
                <p:cNvPr id="1049716" name="Google Shape;1387;p287"/>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17" name="Google Shape;1388;p287"/>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65" name="Google Shape;1389;p287"/>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18" name="Google Shape;1390;p287"/>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67" name="Google Shape;1391;p287"/>
            <p:cNvGrpSpPr/>
            <p:nvPr/>
          </p:nvGrpSpPr>
          <p:grpSpPr>
            <a:xfrm>
              <a:off x="6104589" y="2219381"/>
              <a:ext cx="397892" cy="646462"/>
              <a:chOff x="1400864" y="1624076"/>
              <a:chExt cx="560368" cy="910439"/>
            </a:xfrm>
          </p:grpSpPr>
          <p:grpSp>
            <p:nvGrpSpPr>
              <p:cNvPr id="468" name="Google Shape;1392;p287"/>
              <p:cNvGrpSpPr/>
              <p:nvPr/>
            </p:nvGrpSpPr>
            <p:grpSpPr>
              <a:xfrm>
                <a:off x="1400864" y="1624076"/>
                <a:ext cx="560368" cy="825149"/>
                <a:chOff x="1342876" y="1647676"/>
                <a:chExt cx="560368" cy="825149"/>
              </a:xfrm>
            </p:grpSpPr>
            <p:sp>
              <p:nvSpPr>
                <p:cNvPr id="1049719" name="Google Shape;1393;p287"/>
                <p:cNvSpPr/>
                <p:nvPr/>
              </p:nvSpPr>
              <p:spPr>
                <a:xfrm rot="2700000">
                  <a:off x="1424940" y="1729740"/>
                  <a:ext cx="396240" cy="396240"/>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20" name="Google Shape;1394;p287"/>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66" name="Google Shape;1395;p287"/>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21" name="Google Shape;1396;p287"/>
              <p:cNvSpPr/>
              <p:nvPr/>
            </p:nvSpPr>
            <p:spPr>
              <a:xfrm rot="2700000">
                <a:off x="1559854" y="1891857"/>
                <a:ext cx="242388" cy="242388"/>
              </a:xfrm>
              <a:prstGeom prst="rect"/>
              <a:solidFill>
                <a:schemeClr val="lt2"/>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469" name="Google Shape;1397;p287"/>
            <p:cNvGrpSpPr/>
            <p:nvPr/>
          </p:nvGrpSpPr>
          <p:grpSpPr>
            <a:xfrm>
              <a:off x="7845614" y="2219381"/>
              <a:ext cx="397892" cy="646462"/>
              <a:chOff x="1400864" y="1624076"/>
              <a:chExt cx="560368" cy="910439"/>
            </a:xfrm>
          </p:grpSpPr>
          <p:grpSp>
            <p:nvGrpSpPr>
              <p:cNvPr id="470" name="Google Shape;1398;p287"/>
              <p:cNvGrpSpPr/>
              <p:nvPr/>
            </p:nvGrpSpPr>
            <p:grpSpPr>
              <a:xfrm>
                <a:off x="1400864" y="1624076"/>
                <a:ext cx="560368" cy="825149"/>
                <a:chOff x="1342876" y="1647676"/>
                <a:chExt cx="560368" cy="825149"/>
              </a:xfrm>
            </p:grpSpPr>
            <p:sp>
              <p:nvSpPr>
                <p:cNvPr id="1049722" name="Google Shape;1399;p287"/>
                <p:cNvSpPr/>
                <p:nvPr/>
              </p:nvSpPr>
              <p:spPr>
                <a:xfrm rot="2700000">
                  <a:off x="1424940" y="1729740"/>
                  <a:ext cx="396240" cy="396240"/>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723" name="Google Shape;1400;p287"/>
                <p:cNvSpPr/>
                <p:nvPr/>
              </p:nvSpPr>
              <p:spPr>
                <a:xfrm rot="2700000">
                  <a:off x="1424940" y="1994521"/>
                  <a:ext cx="396240" cy="396240"/>
                </a:xfrm>
                <a:prstGeom prst="rect"/>
                <a:solidFill>
                  <a:schemeClr val="lt1"/>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cxnSp>
            <p:nvCxnSpPr>
              <p:cNvPr id="3145867" name="Google Shape;1401;p287"/>
              <p:cNvCxnSpPr>
                <a:cxnSpLocks/>
              </p:cNvCxnSpPr>
              <p:nvPr/>
            </p:nvCxnSpPr>
            <p:spPr>
              <a:xfrm>
                <a:off x="1681048" y="1841656"/>
                <a:ext cx="0" cy="692859"/>
              </a:xfrm>
              <a:prstGeom prst="straightConnector1"/>
              <a:noFill/>
              <a:ln w="9525" cap="flat" cmpd="sng">
                <a:solidFill>
                  <a:srgbClr val="BFBFBF"/>
                </a:solidFill>
                <a:prstDash val="solid"/>
                <a:round/>
                <a:headEnd type="none" w="sm" len="sm"/>
                <a:tailEnd type="triangle" w="med" len="med"/>
              </a:ln>
            </p:spPr>
          </p:cxnSp>
          <p:sp>
            <p:nvSpPr>
              <p:cNvPr id="1049724" name="Google Shape;1402;p287"/>
              <p:cNvSpPr/>
              <p:nvPr/>
            </p:nvSpPr>
            <p:spPr>
              <a:xfrm rot="2700000">
                <a:off x="1559854" y="1891857"/>
                <a:ext cx="242388" cy="242388"/>
              </a:xfrm>
              <a:prstGeom prst="rect"/>
              <a:solidFill>
                <a:schemeClr val="accent1"/>
              </a:solidFill>
              <a:ln w="25400" cap="flat" cmpd="sng">
                <a:solidFill>
                  <a:schemeClr val="lt1"/>
                </a:solidFill>
                <a:prstDash val="solid"/>
                <a:round/>
                <a:headEnd type="none" w="sm" len="sm"/>
                <a:tailEnd type="none" w="sm" len="sm"/>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9725" name="Google Shape;1403;p287"/>
          <p:cNvSpPr txBox="1">
            <a:spLocks noGrp="1"/>
          </p:cNvSpPr>
          <p:nvPr>
            <p:ph type="body" idx="6"/>
          </p:nvPr>
        </p:nvSpPr>
        <p:spPr>
          <a:xfrm>
            <a:off x="223088"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26" name="Google Shape;1404;p287"/>
          <p:cNvSpPr txBox="1">
            <a:spLocks noGrp="1"/>
          </p:cNvSpPr>
          <p:nvPr>
            <p:ph type="body" idx="7"/>
          </p:nvPr>
        </p:nvSpPr>
        <p:spPr>
          <a:xfrm>
            <a:off x="1964112"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27" name="Google Shape;1405;p287"/>
          <p:cNvSpPr txBox="1">
            <a:spLocks noGrp="1"/>
          </p:cNvSpPr>
          <p:nvPr>
            <p:ph type="body" idx="8"/>
          </p:nvPr>
        </p:nvSpPr>
        <p:spPr>
          <a:xfrm>
            <a:off x="3705136"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28" name="Google Shape;1406;p287"/>
          <p:cNvSpPr txBox="1">
            <a:spLocks noGrp="1"/>
          </p:cNvSpPr>
          <p:nvPr>
            <p:ph type="body" idx="9"/>
          </p:nvPr>
        </p:nvSpPr>
        <p:spPr>
          <a:xfrm>
            <a:off x="5446160"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729" name="Google Shape;1407;p287"/>
          <p:cNvSpPr txBox="1">
            <a:spLocks noGrp="1"/>
          </p:cNvSpPr>
          <p:nvPr>
            <p:ph type="body" idx="13"/>
          </p:nvPr>
        </p:nvSpPr>
        <p:spPr>
          <a:xfrm>
            <a:off x="7187185" y="2206673"/>
            <a:ext cx="1714750" cy="320142"/>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68" name="Shape 1408"/>
        <p:cNvGrpSpPr/>
        <p:nvPr/>
      </p:nvGrpSpPr>
      <p:grpSpPr>
        <a:xfrm>
          <a:off x="0" y="0"/>
          <a:ext cx="0" cy="0"/>
          <a:chOff x="0" y="0"/>
          <a:chExt cx="0" cy="0"/>
        </a:xfrm>
      </p:grpSpPr>
      <p:pic>
        <p:nvPicPr>
          <p:cNvPr id="2097171" name="Google Shape;1409;p288"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684" name="Google Shape;1410;p288"/>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85" name="Google Shape;1411;p288"/>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grpSp>
        <p:nvGrpSpPr>
          <p:cNvPr id="169" name="Google Shape;1412;p288"/>
          <p:cNvGrpSpPr/>
          <p:nvPr/>
        </p:nvGrpSpPr>
        <p:grpSpPr>
          <a:xfrm>
            <a:off x="2805107" y="1224889"/>
            <a:ext cx="3533786" cy="3185052"/>
            <a:chOff x="2801099" y="1114361"/>
            <a:chExt cx="3533786" cy="3185052"/>
          </a:xfrm>
        </p:grpSpPr>
        <p:grpSp>
          <p:nvGrpSpPr>
            <p:cNvPr id="170" name="Google Shape;1413;p288"/>
            <p:cNvGrpSpPr/>
            <p:nvPr/>
          </p:nvGrpSpPr>
          <p:grpSpPr>
            <a:xfrm>
              <a:off x="2801099" y="1228944"/>
              <a:ext cx="3533786" cy="2955886"/>
              <a:chOff x="2801099" y="1066147"/>
              <a:chExt cx="3533786" cy="2955886"/>
            </a:xfrm>
          </p:grpSpPr>
          <p:grpSp>
            <p:nvGrpSpPr>
              <p:cNvPr id="171" name="Google Shape;1414;p288"/>
              <p:cNvGrpSpPr/>
              <p:nvPr/>
            </p:nvGrpSpPr>
            <p:grpSpPr>
              <a:xfrm>
                <a:off x="6252959" y="1066147"/>
                <a:ext cx="81926" cy="2955886"/>
                <a:chOff x="6252959" y="1066147"/>
                <a:chExt cx="81926" cy="2955886"/>
              </a:xfrm>
            </p:grpSpPr>
            <p:sp>
              <p:nvSpPr>
                <p:cNvPr id="1048686" name="Google Shape;1415;p288"/>
                <p:cNvSpPr/>
                <p:nvPr/>
              </p:nvSpPr>
              <p:spPr>
                <a:xfrm>
                  <a:off x="6252959" y="1784637"/>
                  <a:ext cx="81926" cy="81926"/>
                </a:xfrm>
                <a:prstGeom prst="ellipse"/>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87" name="Google Shape;1416;p288"/>
                <p:cNvSpPr/>
                <p:nvPr/>
              </p:nvSpPr>
              <p:spPr>
                <a:xfrm>
                  <a:off x="6252959" y="2503127"/>
                  <a:ext cx="81926" cy="81926"/>
                </a:xfrm>
                <a:prstGeom prst="ellipse"/>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88" name="Google Shape;1417;p288"/>
                <p:cNvSpPr/>
                <p:nvPr/>
              </p:nvSpPr>
              <p:spPr>
                <a:xfrm>
                  <a:off x="6252959" y="3221617"/>
                  <a:ext cx="81926" cy="81926"/>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89" name="Google Shape;1418;p288"/>
                <p:cNvSpPr/>
                <p:nvPr/>
              </p:nvSpPr>
              <p:spPr>
                <a:xfrm>
                  <a:off x="6252959" y="3940107"/>
                  <a:ext cx="81926" cy="81926"/>
                </a:xfrm>
                <a:prstGeom prst="ellipse"/>
                <a:solidFill>
                  <a:srgbClr val="BFBFBF"/>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90" name="Google Shape;1419;p288"/>
                <p:cNvSpPr/>
                <p:nvPr/>
              </p:nvSpPr>
              <p:spPr>
                <a:xfrm>
                  <a:off x="6252959" y="1066147"/>
                  <a:ext cx="81926" cy="81926"/>
                </a:xfrm>
                <a:prstGeom prst="ellipse"/>
                <a:solidFill>
                  <a:schemeClr val="accent3"/>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172" name="Google Shape;1420;p288"/>
              <p:cNvGrpSpPr/>
              <p:nvPr/>
            </p:nvGrpSpPr>
            <p:grpSpPr>
              <a:xfrm>
                <a:off x="2801099" y="1066147"/>
                <a:ext cx="81926" cy="2955886"/>
                <a:chOff x="2801099" y="1066147"/>
                <a:chExt cx="81926" cy="2955886"/>
              </a:xfrm>
            </p:grpSpPr>
            <p:sp>
              <p:nvSpPr>
                <p:cNvPr id="1048691" name="Google Shape;1421;p288"/>
                <p:cNvSpPr/>
                <p:nvPr/>
              </p:nvSpPr>
              <p:spPr>
                <a:xfrm>
                  <a:off x="2801099" y="1784637"/>
                  <a:ext cx="81926" cy="81926"/>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92" name="Google Shape;1422;p288"/>
                <p:cNvSpPr/>
                <p:nvPr/>
              </p:nvSpPr>
              <p:spPr>
                <a:xfrm>
                  <a:off x="2801099" y="2503127"/>
                  <a:ext cx="81926" cy="81926"/>
                </a:xfrm>
                <a:prstGeom prst="ellipse"/>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93" name="Google Shape;1423;p288"/>
                <p:cNvSpPr/>
                <p:nvPr/>
              </p:nvSpPr>
              <p:spPr>
                <a:xfrm>
                  <a:off x="2801099" y="3221617"/>
                  <a:ext cx="81926" cy="81926"/>
                </a:xfrm>
                <a:prstGeom prst="ellipse"/>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94" name="Google Shape;1424;p288"/>
                <p:cNvSpPr/>
                <p:nvPr/>
              </p:nvSpPr>
              <p:spPr>
                <a:xfrm>
                  <a:off x="2801099" y="3940107"/>
                  <a:ext cx="81926" cy="81926"/>
                </a:xfrm>
                <a:prstGeom prst="ellipse"/>
                <a:solidFill>
                  <a:schemeClr val="accent3"/>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695" name="Google Shape;1425;p288"/>
                <p:cNvSpPr/>
                <p:nvPr/>
              </p:nvSpPr>
              <p:spPr>
                <a:xfrm>
                  <a:off x="2801099" y="1066147"/>
                  <a:ext cx="81926" cy="81926"/>
                </a:xfrm>
                <a:prstGeom prst="ellipse"/>
                <a:solidFill>
                  <a:srgbClr val="BFBFBF"/>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grpSp>
          <p:nvGrpSpPr>
            <p:cNvPr id="173" name="Google Shape;1426;p288"/>
            <p:cNvGrpSpPr/>
            <p:nvPr/>
          </p:nvGrpSpPr>
          <p:grpSpPr>
            <a:xfrm>
              <a:off x="2975830" y="1114361"/>
              <a:ext cx="3184323" cy="3185052"/>
              <a:chOff x="2908735" y="1068601"/>
              <a:chExt cx="3326530" cy="3327292"/>
            </a:xfrm>
          </p:grpSpPr>
          <p:sp>
            <p:nvSpPr>
              <p:cNvPr id="1048696" name="Google Shape;1427;p288"/>
              <p:cNvSpPr/>
              <p:nvPr/>
            </p:nvSpPr>
            <p:spPr>
              <a:xfrm>
                <a:off x="2908735" y="1068601"/>
                <a:ext cx="3326530" cy="3327292"/>
              </a:xfrm>
              <a:custGeom>
                <a:avLst/>
                <a:ah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697" name="Google Shape;1428;p288"/>
              <p:cNvSpPr/>
              <p:nvPr/>
            </p:nvSpPr>
            <p:spPr>
              <a:xfrm>
                <a:off x="3510752" y="1490314"/>
                <a:ext cx="1060348" cy="1239954"/>
              </a:xfrm>
              <a:custGeom>
                <a:avLst/>
                <a:ah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698" name="Google Shape;1429;p288"/>
              <p:cNvSpPr/>
              <p:nvPr/>
            </p:nvSpPr>
            <p:spPr>
              <a:xfrm>
                <a:off x="3264202" y="1969019"/>
                <a:ext cx="1306180" cy="769168"/>
              </a:xfrm>
              <a:custGeom>
                <a:avLst/>
                <a:ah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699" name="Google Shape;1430;p288"/>
              <p:cNvSpPr/>
              <p:nvPr/>
            </p:nvSpPr>
            <p:spPr>
              <a:xfrm>
                <a:off x="3519391" y="2733867"/>
                <a:ext cx="1051711" cy="1244273"/>
              </a:xfrm>
              <a:custGeom>
                <a:avLst/>
                <a:ah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00" name="Google Shape;1431;p288"/>
              <p:cNvSpPr/>
              <p:nvPr/>
            </p:nvSpPr>
            <p:spPr>
              <a:xfrm>
                <a:off x="4162942" y="1398533"/>
                <a:ext cx="806959" cy="1331734"/>
              </a:xfrm>
              <a:custGeom>
                <a:avLst/>
                <a:ah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01" name="Google Shape;1432;p288"/>
              <p:cNvSpPr/>
              <p:nvPr/>
            </p:nvSpPr>
            <p:spPr>
              <a:xfrm>
                <a:off x="3264202" y="2732066"/>
                <a:ext cx="1306180" cy="773126"/>
              </a:xfrm>
              <a:custGeom>
                <a:avLst/>
                <a:ah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02" name="Google Shape;1433;p288"/>
              <p:cNvSpPr/>
              <p:nvPr/>
            </p:nvSpPr>
            <p:spPr>
              <a:xfrm>
                <a:off x="4574699" y="1958941"/>
                <a:ext cx="1306180" cy="772406"/>
              </a:xfrm>
              <a:custGeom>
                <a:avLst/>
                <a:ah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03" name="Google Shape;1434;p288"/>
              <p:cNvSpPr/>
              <p:nvPr/>
            </p:nvSpPr>
            <p:spPr>
              <a:xfrm>
                <a:off x="4574699" y="2727029"/>
                <a:ext cx="1306900" cy="768806"/>
              </a:xfrm>
              <a:custGeom>
                <a:avLst/>
                <a:ah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04" name="Google Shape;1435;p288"/>
              <p:cNvSpPr/>
              <p:nvPr/>
            </p:nvSpPr>
            <p:spPr>
              <a:xfrm>
                <a:off x="4572900" y="1485996"/>
                <a:ext cx="1052790" cy="1244273"/>
              </a:xfrm>
              <a:custGeom>
                <a:avLst/>
                <a:ah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05" name="Google Shape;1436;p288"/>
              <p:cNvSpPr/>
              <p:nvPr/>
            </p:nvSpPr>
            <p:spPr>
              <a:xfrm>
                <a:off x="4574699" y="2733147"/>
                <a:ext cx="1059268" cy="1240673"/>
              </a:xfrm>
              <a:custGeom>
                <a:avLst/>
                <a:ah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06" name="Google Shape;1437;p288"/>
              <p:cNvSpPr/>
              <p:nvPr/>
            </p:nvSpPr>
            <p:spPr>
              <a:xfrm>
                <a:off x="4174099" y="2733867"/>
                <a:ext cx="807679" cy="1332815"/>
              </a:xfrm>
              <a:custGeom>
                <a:avLst/>
                <a:ah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07" name="Google Shape;1438;p288"/>
              <p:cNvSpPr/>
              <p:nvPr/>
            </p:nvSpPr>
            <p:spPr>
              <a:xfrm>
                <a:off x="4369541" y="1554021"/>
                <a:ext cx="405639" cy="405640"/>
              </a:xfrm>
              <a:prstGeom prst="ellipse"/>
              <a:solidFill>
                <a:srgbClr val="FFFFFF"/>
              </a:solidFill>
              <a:ln>
                <a:noFill/>
              </a:ln>
              <a:effectLst>
                <a:outerShdw algn="ctr" blurRad="63500" rotWithShape="0" sx="102000" sy="102000">
                  <a:srgbClr val="000000">
                    <a:alpha val="40000"/>
                  </a:srgbClr>
                </a:outerShdw>
              </a:effectLst>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08" name="Google Shape;1439;p288"/>
              <p:cNvSpPr/>
              <p:nvPr/>
            </p:nvSpPr>
            <p:spPr>
              <a:xfrm>
                <a:off x="3770260" y="1712390"/>
                <a:ext cx="459988" cy="459268"/>
              </a:xfrm>
              <a:custGeom>
                <a:avLst/>
                <a:ah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algn="ctr" blurRad="63500" rotWithShape="0" sx="102000" sy="102000">
                  <a:srgbClr val="000000">
                    <a:alpha val="40000"/>
                  </a:srgbClr>
                </a:outerShdw>
              </a:effectLst>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09" name="Google Shape;1440;p288"/>
              <p:cNvSpPr/>
              <p:nvPr/>
            </p:nvSpPr>
            <p:spPr>
              <a:xfrm>
                <a:off x="3418969" y="2200452"/>
                <a:ext cx="454949" cy="455309"/>
              </a:xfrm>
              <a:custGeom>
                <a:avLst/>
                <a:ah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algn="ctr" blurRad="63500" rotWithShape="0" sx="102000" sy="102000">
                  <a:srgbClr val="000000">
                    <a:alpha val="40000"/>
                  </a:srgbClr>
                </a:outerShdw>
              </a:effectLst>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10" name="Google Shape;1441;p288"/>
              <p:cNvSpPr/>
              <p:nvPr/>
            </p:nvSpPr>
            <p:spPr>
              <a:xfrm>
                <a:off x="3417170" y="2801893"/>
                <a:ext cx="454949" cy="454949"/>
              </a:xfrm>
              <a:custGeom>
                <a:avLst/>
                <a:ah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algn="ctr" blurRad="63500" rotWithShape="0" sx="102000" sy="102000">
                  <a:srgbClr val="000000">
                    <a:alpha val="40000"/>
                  </a:srgbClr>
                </a:outerShdw>
              </a:effectLst>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11" name="Google Shape;1442;p288"/>
              <p:cNvSpPr/>
              <p:nvPr/>
            </p:nvSpPr>
            <p:spPr>
              <a:xfrm>
                <a:off x="3767740" y="3286717"/>
                <a:ext cx="459988" cy="460348"/>
              </a:xfrm>
              <a:custGeom>
                <a:avLst/>
                <a:ah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algn="ctr" blurRad="63500" rotWithShape="0" sx="102000" sy="102000">
                  <a:srgbClr val="000000">
                    <a:alpha val="40000"/>
                  </a:srgbClr>
                </a:outerShdw>
              </a:effectLst>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12" name="Google Shape;1443;p288"/>
              <p:cNvSpPr/>
              <p:nvPr/>
            </p:nvSpPr>
            <p:spPr>
              <a:xfrm>
                <a:off x="4366301" y="3500155"/>
                <a:ext cx="405639" cy="405640"/>
              </a:xfrm>
              <a:prstGeom prst="ellipse"/>
              <a:solidFill>
                <a:srgbClr val="FFFFFF"/>
              </a:solidFill>
              <a:ln>
                <a:noFill/>
              </a:ln>
              <a:effectLst>
                <a:outerShdw algn="ctr" blurRad="63500" rotWithShape="0" sx="102000" sy="102000">
                  <a:srgbClr val="000000">
                    <a:alpha val="40000"/>
                  </a:srgbClr>
                </a:outerShdw>
              </a:effectLst>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13" name="Google Shape;1444;p288"/>
              <p:cNvSpPr/>
              <p:nvPr/>
            </p:nvSpPr>
            <p:spPr>
              <a:xfrm>
                <a:off x="4911233" y="3288516"/>
                <a:ext cx="459988" cy="459988"/>
              </a:xfrm>
              <a:custGeom>
                <a:avLst/>
                <a:ah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algn="ctr" blurRad="63500" rotWithShape="0" sx="102000" sy="102000">
                  <a:srgbClr val="000000">
                    <a:alpha val="40000"/>
                  </a:srgbClr>
                </a:outerShdw>
              </a:effectLst>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14" name="Google Shape;1445;p288"/>
              <p:cNvSpPr/>
              <p:nvPr/>
            </p:nvSpPr>
            <p:spPr>
              <a:xfrm>
                <a:off x="5268641" y="2805132"/>
                <a:ext cx="454949" cy="454229"/>
              </a:xfrm>
              <a:custGeom>
                <a:avLst/>
                <a:ah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algn="ctr" blurRad="63500" rotWithShape="0" sx="102000" sy="102000">
                  <a:srgbClr val="000000">
                    <a:alpha val="40000"/>
                  </a:srgbClr>
                </a:outerShdw>
              </a:effectLst>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15" name="Google Shape;1446;p288"/>
              <p:cNvSpPr/>
              <p:nvPr/>
            </p:nvSpPr>
            <p:spPr>
              <a:xfrm>
                <a:off x="5269360" y="2202972"/>
                <a:ext cx="454949" cy="455309"/>
              </a:xfrm>
              <a:custGeom>
                <a:avLst/>
                <a:ah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algn="ctr" blurRad="63500" rotWithShape="0" sx="102000" sy="102000">
                  <a:srgbClr val="000000">
                    <a:alpha val="40000"/>
                  </a:srgbClr>
                </a:outerShdw>
              </a:effectLst>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16" name="Google Shape;1447;p288"/>
              <p:cNvSpPr/>
              <p:nvPr/>
            </p:nvSpPr>
            <p:spPr>
              <a:xfrm>
                <a:off x="4913752" y="1713829"/>
                <a:ext cx="460348" cy="459628"/>
              </a:xfrm>
              <a:custGeom>
                <a:avLst/>
                <a:ah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algn="ctr" blurRad="63500" rotWithShape="0" sx="102000" sy="102000">
                  <a:srgbClr val="000000">
                    <a:alpha val="40000"/>
                  </a:srgbClr>
                </a:outerShdw>
              </a:effectLst>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17" name="Google Shape;1448;p288"/>
              <p:cNvSpPr/>
              <p:nvPr/>
            </p:nvSpPr>
            <p:spPr>
              <a:xfrm>
                <a:off x="3910179" y="2033807"/>
                <a:ext cx="1323643" cy="1396880"/>
              </a:xfrm>
              <a:custGeom>
                <a:avLst/>
                <a:ah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algn="ctr" blurRad="812800" rotWithShape="0" sx="116000" sy="116000">
                  <a:srgbClr val="000000">
                    <a:alpha val="14901"/>
                  </a:srgbClr>
                </a:outerShdw>
              </a:effectLst>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18" name="Google Shape;1449;p288"/>
              <p:cNvSpPr/>
              <p:nvPr/>
            </p:nvSpPr>
            <p:spPr>
              <a:xfrm>
                <a:off x="4432491" y="2254751"/>
                <a:ext cx="270442" cy="53653"/>
              </a:xfrm>
              <a:custGeom>
                <a:avLst/>
                <a:ah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19" name="Google Shape;1450;p288"/>
              <p:cNvSpPr/>
              <p:nvPr/>
            </p:nvSpPr>
            <p:spPr>
              <a:xfrm>
                <a:off x="4717797" y="2279886"/>
                <a:ext cx="228872" cy="178723"/>
              </a:xfrm>
              <a:custGeom>
                <a:avLst/>
                <a:ah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20" name="Google Shape;1451;p288"/>
              <p:cNvSpPr/>
              <p:nvPr/>
            </p:nvSpPr>
            <p:spPr>
              <a:xfrm>
                <a:off x="4191056" y="2282423"/>
                <a:ext cx="228631" cy="181260"/>
              </a:xfrm>
              <a:custGeom>
                <a:avLst/>
                <a:ah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21" name="Google Shape;1452;p288"/>
              <p:cNvSpPr/>
              <p:nvPr/>
            </p:nvSpPr>
            <p:spPr>
              <a:xfrm>
                <a:off x="4935550" y="2459939"/>
                <a:ext cx="113712" cy="256665"/>
              </a:xfrm>
              <a:custGeom>
                <a:avLst/>
                <a:ah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22" name="Google Shape;1453;p288"/>
              <p:cNvSpPr/>
              <p:nvPr/>
            </p:nvSpPr>
            <p:spPr>
              <a:xfrm>
                <a:off x="4094739" y="2461992"/>
                <a:ext cx="109965" cy="261860"/>
              </a:xfrm>
              <a:custGeom>
                <a:avLst/>
                <a:ah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23" name="Google Shape;1454;p288"/>
              <p:cNvSpPr/>
              <p:nvPr/>
            </p:nvSpPr>
            <p:spPr>
              <a:xfrm>
                <a:off x="4938447" y="2741738"/>
                <a:ext cx="110811" cy="258478"/>
              </a:xfrm>
              <a:custGeom>
                <a:avLst/>
                <a:ah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24" name="Google Shape;1455;p288"/>
              <p:cNvSpPr/>
              <p:nvPr/>
            </p:nvSpPr>
            <p:spPr>
              <a:xfrm>
                <a:off x="4094742" y="2747174"/>
                <a:ext cx="113108" cy="259322"/>
              </a:xfrm>
              <a:custGeom>
                <a:avLst/>
                <a:ah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25" name="Google Shape;1456;p288"/>
              <p:cNvSpPr/>
              <p:nvPr/>
            </p:nvSpPr>
            <p:spPr>
              <a:xfrm>
                <a:off x="4720940" y="3001909"/>
                <a:ext cx="227785" cy="179328"/>
              </a:xfrm>
              <a:custGeom>
                <a:avLst/>
                <a:ah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26" name="Google Shape;1457;p288"/>
              <p:cNvSpPr/>
              <p:nvPr/>
            </p:nvSpPr>
            <p:spPr>
              <a:xfrm>
                <a:off x="4193596" y="3003842"/>
                <a:ext cx="231288" cy="179328"/>
              </a:xfrm>
              <a:custGeom>
                <a:avLst/>
                <a:ah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sp>
            <p:nvSpPr>
              <p:cNvPr id="1048727" name="Google Shape;1458;p288"/>
              <p:cNvSpPr/>
              <p:nvPr/>
            </p:nvSpPr>
            <p:spPr>
              <a:xfrm>
                <a:off x="4437686" y="3157542"/>
                <a:ext cx="269837" cy="52203"/>
              </a:xfrm>
              <a:custGeom>
                <a:avLst/>
                <a:ah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anchor="t" anchorCtr="0" bIns="34275" lIns="68575" rIns="68575" spcFirstLastPara="1" tIns="34275" wrap="square">
                <a:noAutofit/>
              </a:bodyPr>
              <a:p>
                <a:pPr algn="l" indent="0" lvl="0" marL="0" marR="0" rtl="0">
                  <a:lnSpc>
                    <a:spcPct val="100000"/>
                  </a:lnSpc>
                  <a:spcBef>
                    <a:spcPts val="0"/>
                  </a:spcBef>
                  <a:spcAft>
                    <a:spcPts val="0"/>
                  </a:spcAft>
                  <a:buClr>
                    <a:srgbClr val="000000"/>
                  </a:buClr>
                  <a:buSzPts val="1350"/>
                  <a:buFont typeface="Arial"/>
                  <a:buNone/>
                </a:pPr>
                <a:endParaRPr b="0" cap="none" sz="1350" i="0" strike="noStrike" u="none">
                  <a:solidFill>
                    <a:srgbClr val="000000"/>
                  </a:solidFill>
                  <a:latin typeface="Public Sans"/>
                  <a:ea typeface="Public Sans"/>
                  <a:cs typeface="Public Sans"/>
                  <a:sym typeface="Public Sans"/>
                </a:endParaRPr>
              </a:p>
            </p:txBody>
          </p:sp>
        </p:grpSp>
      </p:grpSp>
      <p:sp>
        <p:nvSpPr>
          <p:cNvPr id="1048728" name="Google Shape;1459;p288"/>
          <p:cNvSpPr txBox="1">
            <a:spLocks noGrp="1"/>
          </p:cNvSpPr>
          <p:nvPr>
            <p:ph type="body" idx="1"/>
          </p:nvPr>
        </p:nvSpPr>
        <p:spPr>
          <a:xfrm>
            <a:off x="562709" y="1219593"/>
            <a:ext cx="2158088"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29" name="Google Shape;1460;p288"/>
          <p:cNvSpPr txBox="1">
            <a:spLocks noGrp="1"/>
          </p:cNvSpPr>
          <p:nvPr>
            <p:ph type="body" idx="2"/>
          </p:nvPr>
        </p:nvSpPr>
        <p:spPr>
          <a:xfrm>
            <a:off x="562709" y="1938083"/>
            <a:ext cx="2158088"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30" name="Google Shape;1461;p288"/>
          <p:cNvSpPr txBox="1">
            <a:spLocks noGrp="1"/>
          </p:cNvSpPr>
          <p:nvPr>
            <p:ph type="body" idx="3"/>
          </p:nvPr>
        </p:nvSpPr>
        <p:spPr>
          <a:xfrm>
            <a:off x="562709" y="3375063"/>
            <a:ext cx="2158088"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31" name="Google Shape;1462;p288"/>
          <p:cNvSpPr txBox="1">
            <a:spLocks noGrp="1"/>
          </p:cNvSpPr>
          <p:nvPr>
            <p:ph type="body" idx="4"/>
          </p:nvPr>
        </p:nvSpPr>
        <p:spPr>
          <a:xfrm>
            <a:off x="562709" y="4093553"/>
            <a:ext cx="2158088"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32" name="Google Shape;1463;p288"/>
          <p:cNvSpPr txBox="1">
            <a:spLocks noGrp="1"/>
          </p:cNvSpPr>
          <p:nvPr>
            <p:ph type="body" idx="5"/>
          </p:nvPr>
        </p:nvSpPr>
        <p:spPr>
          <a:xfrm>
            <a:off x="562709" y="2656573"/>
            <a:ext cx="2158088" cy="320142"/>
          </a:xfrm>
          <a:prstGeom prst="rect"/>
          <a:noFill/>
          <a:ln>
            <a:noFill/>
          </a:ln>
        </p:spPr>
        <p:txBody>
          <a:bodyPr anchor="ctr" anchorCtr="0" bIns="45700" lIns="91425" rIns="91425" spcFirstLastPara="1" tIns="45700" wrap="square">
            <a:noAutofit/>
          </a:bodyPr>
          <a:lstStyle>
            <a:lvl1pPr algn="r"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33" name="Google Shape;1464;p288"/>
          <p:cNvSpPr txBox="1">
            <a:spLocks noGrp="1"/>
          </p:cNvSpPr>
          <p:nvPr>
            <p:ph type="body" idx="6"/>
          </p:nvPr>
        </p:nvSpPr>
        <p:spPr>
          <a:xfrm>
            <a:off x="6420898" y="1219593"/>
            <a:ext cx="2158088"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34" name="Google Shape;1465;p288"/>
          <p:cNvSpPr txBox="1">
            <a:spLocks noGrp="1"/>
          </p:cNvSpPr>
          <p:nvPr>
            <p:ph type="body" idx="7"/>
          </p:nvPr>
        </p:nvSpPr>
        <p:spPr>
          <a:xfrm>
            <a:off x="6420898" y="1938083"/>
            <a:ext cx="2158088"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35" name="Google Shape;1466;p288"/>
          <p:cNvSpPr txBox="1">
            <a:spLocks noGrp="1"/>
          </p:cNvSpPr>
          <p:nvPr>
            <p:ph type="body" idx="8"/>
          </p:nvPr>
        </p:nvSpPr>
        <p:spPr>
          <a:xfrm>
            <a:off x="6420898" y="3375063"/>
            <a:ext cx="2158088"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36" name="Google Shape;1467;p288"/>
          <p:cNvSpPr txBox="1">
            <a:spLocks noGrp="1"/>
          </p:cNvSpPr>
          <p:nvPr>
            <p:ph type="body" idx="9"/>
          </p:nvPr>
        </p:nvSpPr>
        <p:spPr>
          <a:xfrm>
            <a:off x="6420898" y="4093553"/>
            <a:ext cx="2158088"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37" name="Google Shape;1468;p288"/>
          <p:cNvSpPr txBox="1">
            <a:spLocks noGrp="1"/>
          </p:cNvSpPr>
          <p:nvPr>
            <p:ph type="body" idx="13"/>
          </p:nvPr>
        </p:nvSpPr>
        <p:spPr>
          <a:xfrm>
            <a:off x="6420898" y="2656573"/>
            <a:ext cx="2158088" cy="32014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3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343" name="Shape 1469"/>
        <p:cNvGrpSpPr/>
        <p:nvPr/>
      </p:nvGrpSpPr>
      <p:grpSpPr>
        <a:xfrm>
          <a:off x="0" y="0"/>
          <a:ext cx="0" cy="0"/>
          <a:chOff x="0" y="0"/>
          <a:chExt cx="0" cy="0"/>
        </a:xfrm>
      </p:grpSpPr>
      <p:pic>
        <p:nvPicPr>
          <p:cNvPr id="2097243" name="Google Shape;1470;p289"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309" name="Google Shape;1471;p289"/>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10" name="Google Shape;1472;p289"/>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80" name="Shape 1473"/>
        <p:cNvGrpSpPr/>
        <p:nvPr/>
      </p:nvGrpSpPr>
      <p:grpSpPr>
        <a:xfrm>
          <a:off x="0" y="0"/>
          <a:ext cx="0" cy="0"/>
          <a:chOff x="0" y="0"/>
          <a:chExt cx="0" cy="0"/>
        </a:xfrm>
      </p:grpSpPr>
      <p:sp>
        <p:nvSpPr>
          <p:cNvPr id="1048769" name="Google Shape;1474;p290" descr="Background pattern  Description automatically generated"/>
          <p:cNvSpPr/>
          <p:nvPr/>
        </p:nvSpPr>
        <p:spPr>
          <a:xfrm>
            <a:off x="0" y="0"/>
            <a:ext cx="9144001"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pic>
        <p:nvPicPr>
          <p:cNvPr id="2097176" name="Google Shape;1475;p290"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181" name="Google Shape;1476;p290"/>
          <p:cNvGrpSpPr/>
          <p:nvPr/>
        </p:nvGrpSpPr>
        <p:grpSpPr>
          <a:xfrm>
            <a:off x="2263140" y="1653932"/>
            <a:ext cx="4747260" cy="830997"/>
            <a:chOff x="2263140" y="1779657"/>
            <a:chExt cx="4747260" cy="830997"/>
          </a:xfrm>
        </p:grpSpPr>
        <p:cxnSp>
          <p:nvCxnSpPr>
            <p:cNvPr id="3145738" name="Google Shape;1477;p290"/>
            <p:cNvCxnSpPr>
              <a:cxnSpLocks/>
            </p:cNvCxnSpPr>
            <p:nvPr/>
          </p:nvCxnSpPr>
          <p:spPr>
            <a:xfrm>
              <a:off x="2263140" y="2042160"/>
              <a:ext cx="4747260" cy="0"/>
            </a:xfrm>
            <a:prstGeom prst="straightConnector1"/>
            <a:noFill/>
            <a:ln w="19050" cap="flat" cmpd="sng">
              <a:solidFill>
                <a:schemeClr val="lt2"/>
              </a:solidFill>
              <a:prstDash val="solid"/>
              <a:round/>
              <a:headEnd type="none" w="sm" len="sm"/>
              <a:tailEnd type="none" w="sm" len="sm"/>
            </a:ln>
          </p:spPr>
        </p:cxnSp>
        <p:sp>
          <p:nvSpPr>
            <p:cNvPr id="1048770" name="Google Shape;1478;p290"/>
            <p:cNvSpPr txBox="1"/>
            <p:nvPr/>
          </p:nvSpPr>
          <p:spPr>
            <a:xfrm>
              <a:off x="4385310" y="1779657"/>
              <a:ext cx="502920" cy="830997"/>
            </a:xfrm>
            <a:prstGeom prst="rect"/>
            <a:solidFill>
              <a:schemeClr val="lt1"/>
            </a:solid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4800"/>
                <a:buFont typeface="Arial"/>
                <a:buNone/>
              </a:pPr>
              <a:r>
                <a:rPr b="1" cap="none" sz="4800" i="1" lang="en-US" strike="noStrike" u="none">
                  <a:solidFill>
                    <a:schemeClr val="lt2"/>
                  </a:solidFill>
                  <a:latin typeface="Public Sans"/>
                  <a:ea typeface="Public Sans"/>
                  <a:cs typeface="Public Sans"/>
                  <a:sym typeface="Public Sans"/>
                </a:rPr>
                <a:t>“</a:t>
              </a:r>
              <a:endParaRPr b="0" cap="none" sz="4800" i="0" strike="noStrike" u="none">
                <a:solidFill>
                  <a:schemeClr val="lt2"/>
                </a:solidFill>
                <a:latin typeface="Public Sans"/>
                <a:ea typeface="Public Sans"/>
                <a:cs typeface="Public Sans"/>
                <a:sym typeface="Public Sans"/>
              </a:endParaRPr>
            </a:p>
          </p:txBody>
        </p:sp>
      </p:grpSp>
      <p:sp>
        <p:nvSpPr>
          <p:cNvPr id="1048771" name="Google Shape;1479;p290"/>
          <p:cNvSpPr txBox="1">
            <a:spLocks noGrp="1"/>
          </p:cNvSpPr>
          <p:nvPr>
            <p:ph type="body" idx="1"/>
          </p:nvPr>
        </p:nvSpPr>
        <p:spPr>
          <a:xfrm>
            <a:off x="571500" y="2107343"/>
            <a:ext cx="8001000" cy="1323398"/>
          </a:xfrm>
          <a:prstGeom prst="rect"/>
          <a:solidFill>
            <a:schemeClr val="lt1"/>
          </a:solid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2400" i="1" strike="noStrike" u="none">
                <a:solidFill>
                  <a:schemeClr val="accen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369" name="Shape 1480"/>
        <p:cNvGrpSpPr/>
        <p:nvPr/>
      </p:nvGrpSpPr>
      <p:grpSpPr>
        <a:xfrm>
          <a:off x="0" y="0"/>
          <a:ext cx="0" cy="0"/>
          <a:chOff x="0" y="0"/>
          <a:chExt cx="0" cy="0"/>
        </a:xfrm>
      </p:grpSpPr>
      <p:sp>
        <p:nvSpPr>
          <p:cNvPr id="1049426" name="Google Shape;1481;p291" descr="Background pattern  Description automatically generated"/>
          <p:cNvSpPr/>
          <p:nvPr/>
        </p:nvSpPr>
        <p:spPr>
          <a:xfrm>
            <a:off x="0" y="0"/>
            <a:ext cx="9144001"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pic>
        <p:nvPicPr>
          <p:cNvPr id="2097264" name="Google Shape;1482;p291"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370" name="Google Shape;1483;p291"/>
          <p:cNvGrpSpPr/>
          <p:nvPr/>
        </p:nvGrpSpPr>
        <p:grpSpPr>
          <a:xfrm>
            <a:off x="2263140" y="1653932"/>
            <a:ext cx="4747260" cy="830997"/>
            <a:chOff x="2263140" y="1779657"/>
            <a:chExt cx="4747260" cy="830997"/>
          </a:xfrm>
        </p:grpSpPr>
        <p:cxnSp>
          <p:nvCxnSpPr>
            <p:cNvPr id="3145825" name="Google Shape;1484;p291"/>
            <p:cNvCxnSpPr>
              <a:cxnSpLocks/>
            </p:cNvCxnSpPr>
            <p:nvPr/>
          </p:nvCxnSpPr>
          <p:spPr>
            <a:xfrm>
              <a:off x="2263140" y="2042160"/>
              <a:ext cx="4747260" cy="0"/>
            </a:xfrm>
            <a:prstGeom prst="straightConnector1"/>
            <a:noFill/>
            <a:ln w="19050" cap="flat" cmpd="sng">
              <a:solidFill>
                <a:srgbClr val="50AFE6"/>
              </a:solidFill>
              <a:prstDash val="solid"/>
              <a:round/>
              <a:headEnd type="none" w="sm" len="sm"/>
              <a:tailEnd type="none" w="sm" len="sm"/>
            </a:ln>
          </p:spPr>
        </p:cxnSp>
        <p:sp>
          <p:nvSpPr>
            <p:cNvPr id="1049427" name="Google Shape;1485;p291"/>
            <p:cNvSpPr txBox="1"/>
            <p:nvPr/>
          </p:nvSpPr>
          <p:spPr>
            <a:xfrm>
              <a:off x="4385310" y="1779657"/>
              <a:ext cx="502920" cy="830997"/>
            </a:xfrm>
            <a:prstGeom prst="rect"/>
            <a:solidFill>
              <a:schemeClr val="lt1"/>
            </a:solid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4800"/>
                <a:buFont typeface="Arial"/>
                <a:buNone/>
              </a:pPr>
              <a:r>
                <a:rPr b="1" cap="none" sz="4800" i="1" lang="en-US" strike="noStrike" u="none">
                  <a:solidFill>
                    <a:srgbClr val="50AFE6"/>
                  </a:solidFill>
                  <a:latin typeface="Public Sans"/>
                  <a:ea typeface="Public Sans"/>
                  <a:cs typeface="Public Sans"/>
                  <a:sym typeface="Public Sans"/>
                </a:rPr>
                <a:t>“</a:t>
              </a:r>
              <a:endParaRPr b="0" cap="none" sz="4800" i="0" strike="noStrike" u="none">
                <a:solidFill>
                  <a:srgbClr val="50AFE6"/>
                </a:solidFill>
                <a:latin typeface="Public Sans"/>
                <a:ea typeface="Public Sans"/>
                <a:cs typeface="Public Sans"/>
                <a:sym typeface="Public Sans"/>
              </a:endParaRPr>
            </a:p>
          </p:txBody>
        </p:sp>
      </p:grpSp>
      <p:sp>
        <p:nvSpPr>
          <p:cNvPr id="1049428" name="Google Shape;1486;p291"/>
          <p:cNvSpPr txBox="1">
            <a:spLocks noGrp="1"/>
          </p:cNvSpPr>
          <p:nvPr>
            <p:ph type="body" idx="1"/>
          </p:nvPr>
        </p:nvSpPr>
        <p:spPr>
          <a:xfrm>
            <a:off x="571500" y="2107343"/>
            <a:ext cx="8001000" cy="1323398"/>
          </a:xfrm>
          <a:prstGeom prst="rect"/>
          <a:solidFill>
            <a:schemeClr val="lt1"/>
          </a:solid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2400" i="1" strike="noStrike" u="none">
                <a:solidFill>
                  <a:schemeClr val="dk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208" name="Shape 1487"/>
        <p:cNvGrpSpPr/>
        <p:nvPr/>
      </p:nvGrpSpPr>
      <p:grpSpPr>
        <a:xfrm>
          <a:off x="0" y="0"/>
          <a:ext cx="0" cy="0"/>
          <a:chOff x="0" y="0"/>
          <a:chExt cx="0" cy="0"/>
        </a:xfrm>
      </p:grpSpPr>
      <p:sp>
        <p:nvSpPr>
          <p:cNvPr id="1048882" name="Google Shape;1488;p292" descr="Background pattern  Description automatically generated"/>
          <p:cNvSpPr/>
          <p:nvPr/>
        </p:nvSpPr>
        <p:spPr>
          <a:xfrm>
            <a:off x="0" y="0"/>
            <a:ext cx="9144001"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pic>
        <p:nvPicPr>
          <p:cNvPr id="2097198" name="Google Shape;1489;p292"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209" name="Google Shape;1490;p292"/>
          <p:cNvGrpSpPr/>
          <p:nvPr/>
        </p:nvGrpSpPr>
        <p:grpSpPr>
          <a:xfrm>
            <a:off x="2263140" y="1653932"/>
            <a:ext cx="4747260" cy="830997"/>
            <a:chOff x="2263140" y="1779657"/>
            <a:chExt cx="4747260" cy="830997"/>
          </a:xfrm>
        </p:grpSpPr>
        <p:cxnSp>
          <p:nvCxnSpPr>
            <p:cNvPr id="3145755" name="Google Shape;1491;p292"/>
            <p:cNvCxnSpPr>
              <a:cxnSpLocks/>
            </p:cNvCxnSpPr>
            <p:nvPr/>
          </p:nvCxnSpPr>
          <p:spPr>
            <a:xfrm>
              <a:off x="2263140" y="2042160"/>
              <a:ext cx="4747260" cy="0"/>
            </a:xfrm>
            <a:prstGeom prst="straightConnector1"/>
            <a:noFill/>
            <a:ln w="19050" cap="flat" cmpd="sng">
              <a:solidFill>
                <a:schemeClr val="accent2"/>
              </a:solidFill>
              <a:prstDash val="solid"/>
              <a:round/>
              <a:headEnd type="none" w="sm" len="sm"/>
              <a:tailEnd type="none" w="sm" len="sm"/>
            </a:ln>
          </p:spPr>
        </p:cxnSp>
        <p:sp>
          <p:nvSpPr>
            <p:cNvPr id="1048883" name="Google Shape;1492;p292"/>
            <p:cNvSpPr txBox="1"/>
            <p:nvPr/>
          </p:nvSpPr>
          <p:spPr>
            <a:xfrm>
              <a:off x="4385310" y="1779657"/>
              <a:ext cx="502920" cy="830997"/>
            </a:xfrm>
            <a:prstGeom prst="rect"/>
            <a:solidFill>
              <a:schemeClr val="lt1"/>
            </a:solid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4800"/>
                <a:buFont typeface="Arial"/>
                <a:buNone/>
              </a:pPr>
              <a:r>
                <a:rPr b="1" cap="none" sz="4800" i="1" lang="en-US" strike="noStrike" u="none">
                  <a:solidFill>
                    <a:schemeClr val="accent2"/>
                  </a:solidFill>
                  <a:latin typeface="Public Sans"/>
                  <a:ea typeface="Public Sans"/>
                  <a:cs typeface="Public Sans"/>
                  <a:sym typeface="Public Sans"/>
                </a:rPr>
                <a:t>“</a:t>
              </a:r>
              <a:endParaRPr b="0" cap="none" sz="4800" i="0" strike="noStrike" u="none">
                <a:solidFill>
                  <a:schemeClr val="accent2"/>
                </a:solidFill>
                <a:latin typeface="Public Sans"/>
                <a:ea typeface="Public Sans"/>
                <a:cs typeface="Public Sans"/>
                <a:sym typeface="Public Sans"/>
              </a:endParaRPr>
            </a:p>
          </p:txBody>
        </p:sp>
      </p:grpSp>
      <p:sp>
        <p:nvSpPr>
          <p:cNvPr id="1048884" name="Google Shape;1493;p292"/>
          <p:cNvSpPr txBox="1">
            <a:spLocks noGrp="1"/>
          </p:cNvSpPr>
          <p:nvPr>
            <p:ph type="body" idx="1"/>
          </p:nvPr>
        </p:nvSpPr>
        <p:spPr>
          <a:xfrm>
            <a:off x="571500" y="2107343"/>
            <a:ext cx="8001000" cy="1323398"/>
          </a:xfrm>
          <a:prstGeom prst="rect"/>
          <a:solidFill>
            <a:schemeClr val="lt1"/>
          </a:solid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2400" i="1" strike="noStrike" u="none">
                <a:solidFill>
                  <a:schemeClr val="accent3"/>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397" name="Shape 71"/>
        <p:cNvGrpSpPr/>
        <p:nvPr/>
      </p:nvGrpSpPr>
      <p:grpSpPr>
        <a:xfrm>
          <a:off x="0" y="0"/>
          <a:ext cx="0" cy="0"/>
          <a:chOff x="0" y="0"/>
          <a:chExt cx="0" cy="0"/>
        </a:xfrm>
      </p:grpSpPr>
      <p:pic>
        <p:nvPicPr>
          <p:cNvPr id="2097283" name="Google Shape;72;p219"/>
          <p:cNvPicPr preferRelativeResize="0">
            <a:picLocks/>
          </p:cNvPicPr>
          <p:nvPr/>
        </p:nvPicPr>
        <p:blipFill rotWithShape="1">
          <a:blip xmlns:r="http://schemas.openxmlformats.org/officeDocument/2006/relationships" r:embed="rId1">
            <a:alphaModFix amt="95000"/>
          </a:blip>
          <a:srcRect l="39364" r="3593"/>
          <a:stretch>
            <a:fillRect/>
          </a:stretch>
        </p:blipFill>
        <p:spPr>
          <a:xfrm>
            <a:off x="4743084" y="0"/>
            <a:ext cx="4400917" cy="5143495"/>
          </a:xfrm>
          <a:prstGeom prst="rect"/>
          <a:noFill/>
          <a:ln>
            <a:noFill/>
          </a:ln>
        </p:spPr>
      </p:pic>
      <p:pic>
        <p:nvPicPr>
          <p:cNvPr id="2097284" name="Google Shape;73;p219"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6"/>
            <a:ext cx="9143990" cy="5143494"/>
          </a:xfrm>
          <a:prstGeom prst="rect"/>
          <a:noFill/>
          <a:ln>
            <a:noFill/>
          </a:ln>
        </p:spPr>
      </p:pic>
      <p:sp>
        <p:nvSpPr>
          <p:cNvPr id="1049523" name="Google Shape;74;p219"/>
          <p:cNvSpPr txBox="1">
            <a:spLocks noGrp="1"/>
          </p:cNvSpPr>
          <p:nvPr>
            <p:ph type="body" idx="1"/>
          </p:nvPr>
        </p:nvSpPr>
        <p:spPr>
          <a:xfrm>
            <a:off x="135732" y="756211"/>
            <a:ext cx="4436269" cy="343433"/>
          </a:xfrm>
          <a:prstGeom prst="rect"/>
          <a:noFill/>
          <a:ln>
            <a:noFill/>
          </a:ln>
        </p:spPr>
        <p:txBody>
          <a:bodyPr anchor="ctr" anchorCtr="0" bIns="45700" lIns="91425" rIns="91425" spcFirstLastPara="1" tIns="45700" wrap="square">
            <a:noAutofit/>
          </a:bodyPr>
          <a:lstStyle>
            <a:lvl1pPr algn="l" indent="-317500" lvl="0" marL="457200" marR="0" rtl="0">
              <a:lnSpc>
                <a:spcPct val="90000"/>
              </a:lnSpc>
              <a:spcBef>
                <a:spcPts val="0"/>
              </a:spcBef>
              <a:spcAft>
                <a:spcPts val="0"/>
              </a:spcAft>
              <a:buClr>
                <a:schemeClr val="dk1"/>
              </a:buClr>
              <a:buSzPts val="1400"/>
              <a:buFont typeface="Noto Sans Symbols"/>
              <a:buChar char="▪"/>
              <a:defRPr b="1" cap="none" sz="1400" i="1" strike="noStrike" u="none">
                <a:solidFill>
                  <a:srgbClr val="000000"/>
                </a:solidFill>
                <a:latin typeface="Public Sans"/>
                <a:ea typeface="Public Sans"/>
                <a:cs typeface="Public Sans"/>
                <a:sym typeface="Public Sans"/>
              </a:defRPr>
            </a:lvl1pPr>
            <a:lvl2pPr algn="l" indent="-323850" lvl="1" marL="914400" marR="0" rtl="0">
              <a:lnSpc>
                <a:spcPct val="90000"/>
              </a:lnSpc>
              <a:spcBef>
                <a:spcPts val="375"/>
              </a:spcBef>
              <a:spcAft>
                <a:spcPts val="0"/>
              </a:spcAft>
              <a:buClr>
                <a:schemeClr val="dk1"/>
              </a:buClr>
              <a:buSzPts val="1500"/>
              <a:buFont typeface="Noto Sans Symbols"/>
              <a:buChar char="▪"/>
              <a:defRPr b="0" cap="none" sz="1500" i="0" strike="noStrike" u="none">
                <a:solidFill>
                  <a:srgbClr val="000000"/>
                </a:solidFill>
                <a:latin typeface="Public Sans"/>
                <a:ea typeface="Public Sans"/>
                <a:cs typeface="Public Sans"/>
                <a:sym typeface="Public Sans"/>
              </a:defRPr>
            </a:lvl2pPr>
            <a:lvl3pPr algn="l" indent="-323850" lvl="2" marL="1371600" marR="0" rtl="0">
              <a:lnSpc>
                <a:spcPct val="90000"/>
              </a:lnSpc>
              <a:spcBef>
                <a:spcPts val="375"/>
              </a:spcBef>
              <a:spcAft>
                <a:spcPts val="0"/>
              </a:spcAft>
              <a:buClr>
                <a:schemeClr val="dk1"/>
              </a:buClr>
              <a:buSzPts val="1500"/>
              <a:buFont typeface="Noto Sans Symbols"/>
              <a:buChar char="▪"/>
              <a:defRPr b="0" cap="none" sz="1500" i="0" strike="noStrike" u="none">
                <a:solidFill>
                  <a:srgbClr val="000000"/>
                </a:solidFill>
                <a:latin typeface="Public Sans"/>
                <a:ea typeface="Public Sans"/>
                <a:cs typeface="Public Sans"/>
                <a:sym typeface="Public Sans"/>
              </a:defRPr>
            </a:lvl3pPr>
            <a:lvl4pPr algn="l" indent="-323850" lvl="3" marL="1828800" marR="0" rtl="0">
              <a:lnSpc>
                <a:spcPct val="90000"/>
              </a:lnSpc>
              <a:spcBef>
                <a:spcPts val="375"/>
              </a:spcBef>
              <a:spcAft>
                <a:spcPts val="0"/>
              </a:spcAft>
              <a:buClr>
                <a:schemeClr val="dk1"/>
              </a:buClr>
              <a:buSzPts val="1500"/>
              <a:buFont typeface="Noto Sans Symbols"/>
              <a:buChar char="▪"/>
              <a:defRPr b="0" cap="none" sz="1500" i="0" strike="noStrike" u="none">
                <a:solidFill>
                  <a:srgbClr val="000000"/>
                </a:solidFill>
                <a:latin typeface="Public Sans"/>
                <a:ea typeface="Public Sans"/>
                <a:cs typeface="Public Sans"/>
                <a:sym typeface="Public Sans"/>
              </a:defRPr>
            </a:lvl4pPr>
            <a:lvl5pPr algn="l" indent="-323850" lvl="4" marL="2286000" marR="0" rtl="0">
              <a:lnSpc>
                <a:spcPct val="90000"/>
              </a:lnSpc>
              <a:spcBef>
                <a:spcPts val="375"/>
              </a:spcBef>
              <a:spcAft>
                <a:spcPts val="0"/>
              </a:spcAft>
              <a:buClr>
                <a:schemeClr val="dk1"/>
              </a:buClr>
              <a:buSzPts val="1500"/>
              <a:buFont typeface="Noto Sans Symbols"/>
              <a:buChar char="▪"/>
              <a:defRPr b="0" cap="none" sz="15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24" name="Google Shape;75;p219"/>
          <p:cNvSpPr txBox="1">
            <a:spLocks noGrp="1"/>
          </p:cNvSpPr>
          <p:nvPr>
            <p:ph type="body" idx="2"/>
          </p:nvPr>
        </p:nvSpPr>
        <p:spPr>
          <a:xfrm>
            <a:off x="135732" y="1194361"/>
            <a:ext cx="4265186" cy="2139553"/>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25" name="Google Shape;76;p219"/>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26" name="Google Shape;77;p219"/>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403" name="Shape 1494"/>
        <p:cNvGrpSpPr/>
        <p:nvPr/>
      </p:nvGrpSpPr>
      <p:grpSpPr>
        <a:xfrm>
          <a:off x="0" y="0"/>
          <a:ext cx="0" cy="0"/>
          <a:chOff x="0" y="0"/>
          <a:chExt cx="0" cy="0"/>
        </a:xfrm>
      </p:grpSpPr>
      <p:sp>
        <p:nvSpPr>
          <p:cNvPr id="1049549" name="Google Shape;1495;p293" descr="Background pattern  Description automatically generated"/>
          <p:cNvSpPr/>
          <p:nvPr/>
        </p:nvSpPr>
        <p:spPr>
          <a:xfrm>
            <a:off x="0" y="0"/>
            <a:ext cx="9144001"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pic>
        <p:nvPicPr>
          <p:cNvPr id="2097289" name="Google Shape;1496;p293"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404" name="Google Shape;1497;p293"/>
          <p:cNvGrpSpPr/>
          <p:nvPr/>
        </p:nvGrpSpPr>
        <p:grpSpPr>
          <a:xfrm>
            <a:off x="1403060" y="1183590"/>
            <a:ext cx="6337881" cy="1569620"/>
            <a:chOff x="1492092" y="1002130"/>
            <a:chExt cx="6337881" cy="1569620"/>
          </a:xfrm>
        </p:grpSpPr>
        <p:cxnSp>
          <p:nvCxnSpPr>
            <p:cNvPr id="3145836" name="Google Shape;1498;p293"/>
            <p:cNvCxnSpPr>
              <a:cxnSpLocks/>
            </p:cNvCxnSpPr>
            <p:nvPr/>
          </p:nvCxnSpPr>
          <p:spPr>
            <a:xfrm>
              <a:off x="1492092" y="1449493"/>
              <a:ext cx="6337881" cy="0"/>
            </a:xfrm>
            <a:prstGeom prst="straightConnector1"/>
            <a:noFill/>
            <a:ln w="12700" cap="flat" cmpd="sng">
              <a:solidFill>
                <a:srgbClr val="D8D8D8"/>
              </a:solidFill>
              <a:prstDash val="solid"/>
              <a:round/>
              <a:headEnd type="none" w="sm" len="sm"/>
              <a:tailEnd type="none" w="sm" len="sm"/>
            </a:ln>
          </p:spPr>
        </p:cxnSp>
        <p:sp>
          <p:nvSpPr>
            <p:cNvPr id="1049550" name="Google Shape;1499;p293"/>
            <p:cNvSpPr txBox="1"/>
            <p:nvPr/>
          </p:nvSpPr>
          <p:spPr>
            <a:xfrm>
              <a:off x="4302597" y="1002130"/>
              <a:ext cx="716871" cy="1569620"/>
            </a:xfrm>
            <a:prstGeom prst="rect"/>
            <a:solidFill>
              <a:schemeClr val="lt1"/>
            </a:solid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2200"/>
                <a:buFont typeface="Arial"/>
                <a:buNone/>
              </a:pPr>
              <a:r>
                <a:rPr b="0" cap="none" sz="9600" i="0" lang="en-US" strike="noStrike" u="none">
                  <a:solidFill>
                    <a:schemeClr val="accent4"/>
                  </a:solidFill>
                  <a:latin typeface="Public Sans"/>
                  <a:ea typeface="Public Sans"/>
                  <a:cs typeface="Public Sans"/>
                  <a:sym typeface="Public Sans"/>
                </a:rPr>
                <a:t>“</a:t>
              </a:r>
              <a:endParaRPr b="0" cap="none" sz="9600" i="0" strike="noStrike" u="none">
                <a:solidFill>
                  <a:schemeClr val="accent4"/>
                </a:solidFill>
                <a:latin typeface="Public Sans"/>
                <a:ea typeface="Public Sans"/>
                <a:cs typeface="Public Sans"/>
                <a:sym typeface="Public Sans"/>
              </a:endParaRPr>
            </a:p>
          </p:txBody>
        </p:sp>
      </p:grpSp>
      <p:grpSp>
        <p:nvGrpSpPr>
          <p:cNvPr id="405" name="Google Shape;1500;p293"/>
          <p:cNvGrpSpPr/>
          <p:nvPr/>
        </p:nvGrpSpPr>
        <p:grpSpPr>
          <a:xfrm>
            <a:off x="1492092" y="3662045"/>
            <a:ext cx="6159817" cy="71120"/>
            <a:chOff x="2145983" y="2931954"/>
            <a:chExt cx="6159817" cy="71120"/>
          </a:xfrm>
        </p:grpSpPr>
        <p:sp>
          <p:nvSpPr>
            <p:cNvPr id="1049551" name="Google Shape;1501;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552" name="Google Shape;1502;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553" name="Google Shape;1503;p293"/>
          <p:cNvSpPr txBox="1">
            <a:spLocks noGrp="1"/>
          </p:cNvSpPr>
          <p:nvPr>
            <p:ph type="body" idx="1"/>
          </p:nvPr>
        </p:nvSpPr>
        <p:spPr>
          <a:xfrm>
            <a:off x="571500" y="2030343"/>
            <a:ext cx="8001000" cy="1323398"/>
          </a:xfrm>
          <a:prstGeom prst="rect"/>
          <a:solidFill>
            <a:schemeClr val="lt1"/>
          </a:solid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2400" i="1" strike="noStrike" u="none">
                <a:solidFill>
                  <a:schemeClr val="dk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283" name="Shape 1504"/>
        <p:cNvGrpSpPr/>
        <p:nvPr/>
      </p:nvGrpSpPr>
      <p:grpSpPr>
        <a:xfrm>
          <a:off x="0" y="0"/>
          <a:ext cx="0" cy="0"/>
          <a:chOff x="0" y="0"/>
          <a:chExt cx="0" cy="0"/>
        </a:xfrm>
      </p:grpSpPr>
      <p:grpSp>
        <p:nvGrpSpPr>
          <p:cNvPr id="284" name="Google Shape;1505;p294"/>
          <p:cNvGrpSpPr/>
          <p:nvPr/>
        </p:nvGrpSpPr>
        <p:grpSpPr>
          <a:xfrm>
            <a:off x="444" y="0"/>
            <a:ext cx="9143556" cy="5143500"/>
            <a:chOff x="444" y="317809"/>
            <a:chExt cx="9143556" cy="5143500"/>
          </a:xfrm>
        </p:grpSpPr>
        <p:pic>
          <p:nvPicPr>
            <p:cNvPr id="2097225" name="Google Shape;1506;p294"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26" name="Google Shape;1507;p294"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27" name="Google Shape;1508;p294"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285" name="Google Shape;1509;p294"/>
          <p:cNvGrpSpPr/>
          <p:nvPr/>
        </p:nvGrpSpPr>
        <p:grpSpPr>
          <a:xfrm>
            <a:off x="904073" y="1547578"/>
            <a:ext cx="7494347" cy="2133815"/>
            <a:chOff x="822793" y="1506938"/>
            <a:chExt cx="7494347" cy="2133815"/>
          </a:xfrm>
        </p:grpSpPr>
        <p:sp>
          <p:nvSpPr>
            <p:cNvPr id="1049124" name="Google Shape;1510;p294"/>
            <p:cNvSpPr/>
            <p:nvPr/>
          </p:nvSpPr>
          <p:spPr>
            <a:xfrm rot="-60000">
              <a:off x="949529" y="1680211"/>
              <a:ext cx="7351622" cy="1896534"/>
            </a:xfrm>
            <a:custGeom>
              <a:avLst/>
              <a:ah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nvGrpSpPr>
            <p:cNvPr id="286" name="Google Shape;1511;p294"/>
            <p:cNvGrpSpPr/>
            <p:nvPr/>
          </p:nvGrpSpPr>
          <p:grpSpPr>
            <a:xfrm>
              <a:off x="822793" y="1506938"/>
              <a:ext cx="7391734" cy="1999241"/>
              <a:chOff x="1565910" y="1469735"/>
              <a:chExt cx="6079542" cy="2048377"/>
            </a:xfrm>
          </p:grpSpPr>
          <p:sp>
            <p:nvSpPr>
              <p:cNvPr id="1049125" name="Google Shape;1512;p294"/>
              <p:cNvSpPr/>
              <p:nvPr/>
            </p:nvSpPr>
            <p:spPr>
              <a:xfrm rot="-60000">
                <a:off x="1582406" y="1522350"/>
                <a:ext cx="6046550" cy="1943146"/>
              </a:xfrm>
              <a:custGeom>
                <a:avLst/>
                <a:ah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26" name="Google Shape;1513;p294"/>
              <p:cNvSpPr/>
              <p:nvPr/>
            </p:nvSpPr>
            <p:spPr>
              <a:xfrm rot="60000">
                <a:off x="1629759" y="1537568"/>
                <a:ext cx="5951844" cy="1912711"/>
              </a:xfrm>
              <a:custGeom>
                <a:avLst/>
                <a:ah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9127" name="Google Shape;1514;p294"/>
          <p:cNvSpPr txBox="1">
            <a:spLocks noGrp="1"/>
          </p:cNvSpPr>
          <p:nvPr>
            <p:ph type="body" idx="1"/>
          </p:nvPr>
        </p:nvSpPr>
        <p:spPr>
          <a:xfrm>
            <a:off x="1644519" y="2152045"/>
            <a:ext cx="6017522" cy="818389"/>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600" i="1"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377" name="Shape 1515"/>
        <p:cNvGrpSpPr/>
        <p:nvPr/>
      </p:nvGrpSpPr>
      <p:grpSpPr>
        <a:xfrm>
          <a:off x="0" y="0"/>
          <a:ext cx="0" cy="0"/>
          <a:chOff x="0" y="0"/>
          <a:chExt cx="0" cy="0"/>
        </a:xfrm>
      </p:grpSpPr>
      <p:grpSp>
        <p:nvGrpSpPr>
          <p:cNvPr id="378" name="Google Shape;1516;p295"/>
          <p:cNvGrpSpPr/>
          <p:nvPr/>
        </p:nvGrpSpPr>
        <p:grpSpPr>
          <a:xfrm>
            <a:off x="444" y="0"/>
            <a:ext cx="9143556" cy="5143500"/>
            <a:chOff x="444" y="317809"/>
            <a:chExt cx="9143556" cy="5143500"/>
          </a:xfrm>
        </p:grpSpPr>
        <p:pic>
          <p:nvPicPr>
            <p:cNvPr id="2097277" name="Google Shape;1517;p295"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78" name="Google Shape;1518;p295"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79" name="Google Shape;1519;p295"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379" name="Google Shape;1520;p295"/>
          <p:cNvGrpSpPr/>
          <p:nvPr/>
        </p:nvGrpSpPr>
        <p:grpSpPr>
          <a:xfrm>
            <a:off x="904073" y="1547578"/>
            <a:ext cx="7494347" cy="2133815"/>
            <a:chOff x="822793" y="1506938"/>
            <a:chExt cx="7494347" cy="2133815"/>
          </a:xfrm>
        </p:grpSpPr>
        <p:sp>
          <p:nvSpPr>
            <p:cNvPr id="1049448" name="Google Shape;1521;p295"/>
            <p:cNvSpPr/>
            <p:nvPr/>
          </p:nvSpPr>
          <p:spPr>
            <a:xfrm rot="-60000">
              <a:off x="949529" y="1680211"/>
              <a:ext cx="7351622" cy="1896534"/>
            </a:xfrm>
            <a:custGeom>
              <a:avLst/>
              <a:ah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nvGrpSpPr>
            <p:cNvPr id="380" name="Google Shape;1522;p295"/>
            <p:cNvGrpSpPr/>
            <p:nvPr/>
          </p:nvGrpSpPr>
          <p:grpSpPr>
            <a:xfrm>
              <a:off x="822793" y="1506938"/>
              <a:ext cx="7391734" cy="1999241"/>
              <a:chOff x="1565910" y="1469735"/>
              <a:chExt cx="6079542" cy="2048377"/>
            </a:xfrm>
          </p:grpSpPr>
          <p:sp>
            <p:nvSpPr>
              <p:cNvPr id="1049449" name="Google Shape;1523;p295"/>
              <p:cNvSpPr/>
              <p:nvPr/>
            </p:nvSpPr>
            <p:spPr>
              <a:xfrm rot="-60000">
                <a:off x="1582406" y="1522350"/>
                <a:ext cx="6046550" cy="1943146"/>
              </a:xfrm>
              <a:custGeom>
                <a:avLst/>
                <a:ah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450" name="Google Shape;1524;p295"/>
              <p:cNvSpPr/>
              <p:nvPr/>
            </p:nvSpPr>
            <p:spPr>
              <a:xfrm rot="60000">
                <a:off x="1629759" y="1537568"/>
                <a:ext cx="5951844" cy="1912711"/>
              </a:xfrm>
              <a:custGeom>
                <a:avLst/>
                <a:ah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9451" name="Google Shape;1525;p295"/>
          <p:cNvSpPr txBox="1">
            <a:spLocks noGrp="1"/>
          </p:cNvSpPr>
          <p:nvPr>
            <p:ph type="body" idx="1"/>
          </p:nvPr>
        </p:nvSpPr>
        <p:spPr>
          <a:xfrm>
            <a:off x="1644519" y="2152045"/>
            <a:ext cx="6017522" cy="818389"/>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600" i="1"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216" name="Shape 1526"/>
        <p:cNvGrpSpPr/>
        <p:nvPr/>
      </p:nvGrpSpPr>
      <p:grpSpPr>
        <a:xfrm>
          <a:off x="0" y="0"/>
          <a:ext cx="0" cy="0"/>
          <a:chOff x="0" y="0"/>
          <a:chExt cx="0" cy="0"/>
        </a:xfrm>
      </p:grpSpPr>
      <p:grpSp>
        <p:nvGrpSpPr>
          <p:cNvPr id="217" name="Google Shape;1527;p296"/>
          <p:cNvGrpSpPr/>
          <p:nvPr/>
        </p:nvGrpSpPr>
        <p:grpSpPr>
          <a:xfrm>
            <a:off x="444" y="0"/>
            <a:ext cx="9143556" cy="5143500"/>
            <a:chOff x="444" y="317809"/>
            <a:chExt cx="9143556" cy="5143500"/>
          </a:xfrm>
        </p:grpSpPr>
        <p:pic>
          <p:nvPicPr>
            <p:cNvPr id="2097203" name="Google Shape;1528;p296"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04" name="Google Shape;1529;p296"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05" name="Google Shape;1530;p296"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218" name="Google Shape;1531;p296"/>
          <p:cNvGrpSpPr/>
          <p:nvPr/>
        </p:nvGrpSpPr>
        <p:grpSpPr>
          <a:xfrm>
            <a:off x="904073" y="1547578"/>
            <a:ext cx="7494347" cy="2133815"/>
            <a:chOff x="822793" y="1506938"/>
            <a:chExt cx="7494347" cy="2133815"/>
          </a:xfrm>
        </p:grpSpPr>
        <p:sp>
          <p:nvSpPr>
            <p:cNvPr id="1048918" name="Google Shape;1532;p296"/>
            <p:cNvSpPr/>
            <p:nvPr/>
          </p:nvSpPr>
          <p:spPr>
            <a:xfrm rot="-60000">
              <a:off x="949529" y="1680211"/>
              <a:ext cx="7351622" cy="1896534"/>
            </a:xfrm>
            <a:custGeom>
              <a:avLst/>
              <a:ah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nvGrpSpPr>
            <p:cNvPr id="219" name="Google Shape;1533;p296"/>
            <p:cNvGrpSpPr/>
            <p:nvPr/>
          </p:nvGrpSpPr>
          <p:grpSpPr>
            <a:xfrm>
              <a:off x="822793" y="1506938"/>
              <a:ext cx="7391734" cy="1999241"/>
              <a:chOff x="1565910" y="1469735"/>
              <a:chExt cx="6079542" cy="2048377"/>
            </a:xfrm>
          </p:grpSpPr>
          <p:sp>
            <p:nvSpPr>
              <p:cNvPr id="1048919" name="Google Shape;1534;p296"/>
              <p:cNvSpPr/>
              <p:nvPr/>
            </p:nvSpPr>
            <p:spPr>
              <a:xfrm rot="-60000">
                <a:off x="1582406" y="1522350"/>
                <a:ext cx="6046550" cy="1943146"/>
              </a:xfrm>
              <a:custGeom>
                <a:avLst/>
                <a:ah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920" name="Google Shape;1535;p296"/>
              <p:cNvSpPr/>
              <p:nvPr/>
            </p:nvSpPr>
            <p:spPr>
              <a:xfrm rot="60000">
                <a:off x="1629759" y="1537568"/>
                <a:ext cx="5951844" cy="1912711"/>
              </a:xfrm>
              <a:custGeom>
                <a:avLst/>
                <a:ah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sp>
        <p:nvSpPr>
          <p:cNvPr id="1048921" name="Google Shape;1536;p296"/>
          <p:cNvSpPr txBox="1">
            <a:spLocks noGrp="1"/>
          </p:cNvSpPr>
          <p:nvPr>
            <p:ph type="body" idx="1"/>
          </p:nvPr>
        </p:nvSpPr>
        <p:spPr>
          <a:xfrm>
            <a:off x="1644519" y="2152045"/>
            <a:ext cx="6017522" cy="818389"/>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600" i="1"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345" name="Shape 1537"/>
        <p:cNvGrpSpPr/>
        <p:nvPr/>
      </p:nvGrpSpPr>
      <p:grpSpPr>
        <a:xfrm>
          <a:off x="0" y="0"/>
          <a:ext cx="0" cy="0"/>
          <a:chOff x="0" y="0"/>
          <a:chExt cx="0" cy="0"/>
        </a:xfrm>
      </p:grpSpPr>
      <p:grpSp>
        <p:nvGrpSpPr>
          <p:cNvPr id="346" name="Google Shape;1538;p297"/>
          <p:cNvGrpSpPr/>
          <p:nvPr/>
        </p:nvGrpSpPr>
        <p:grpSpPr>
          <a:xfrm>
            <a:off x="444" y="0"/>
            <a:ext cx="9143556" cy="5143500"/>
            <a:chOff x="444" y="317809"/>
            <a:chExt cx="9143556" cy="5143500"/>
          </a:xfrm>
        </p:grpSpPr>
        <p:pic>
          <p:nvPicPr>
            <p:cNvPr id="2097245" name="Google Shape;1539;p297"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46" name="Google Shape;1540;p297"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47" name="Google Shape;1541;p297"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9330" name="Google Shape;1542;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331" name="Google Shape;1543;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332" name="Google Shape;1544;p297"/>
          <p:cNvSpPr/>
          <p:nvPr/>
        </p:nvSpPr>
        <p:spPr>
          <a:xfrm>
            <a:off x="2058238" y="1976946"/>
            <a:ext cx="5027524" cy="1212468"/>
          </a:xfrm>
          <a:prstGeom prst="roundRect">
            <a:avLst>
              <a:gd name="adj" fmla="val 16667"/>
            </a:avLst>
          </a:prstGeom>
          <a:solidFill>
            <a:srgbClr val="F2F2F2"/>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nvGrpSpPr>
          <p:cNvPr id="347" name="Google Shape;1545;p297"/>
          <p:cNvGrpSpPr/>
          <p:nvPr/>
        </p:nvGrpSpPr>
        <p:grpSpPr>
          <a:xfrm>
            <a:off x="1985011" y="1602036"/>
            <a:ext cx="502919" cy="45719"/>
            <a:chOff x="1985011" y="1602036"/>
            <a:chExt cx="502919" cy="45719"/>
          </a:xfrm>
        </p:grpSpPr>
        <p:sp>
          <p:nvSpPr>
            <p:cNvPr id="1049333" name="Google Shape;1546;p297"/>
            <p:cNvSpPr/>
            <p:nvPr/>
          </p:nvSpPr>
          <p:spPr>
            <a:xfrm>
              <a:off x="1985011" y="1602036"/>
              <a:ext cx="45719" cy="45719"/>
            </a:xfrm>
            <a:prstGeom prst="ellipse"/>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334" name="Google Shape;1547;p297"/>
            <p:cNvSpPr/>
            <p:nvPr/>
          </p:nvSpPr>
          <p:spPr>
            <a:xfrm>
              <a:off x="2137411" y="1602036"/>
              <a:ext cx="45719" cy="45719"/>
            </a:xfrm>
            <a:prstGeom prst="ellipse"/>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335" name="Google Shape;1548;p297"/>
            <p:cNvSpPr/>
            <p:nvPr/>
          </p:nvSpPr>
          <p:spPr>
            <a:xfrm>
              <a:off x="2289811" y="1602036"/>
              <a:ext cx="45719" cy="45719"/>
            </a:xfrm>
            <a:prstGeom prst="ellipse"/>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336" name="Google Shape;1549;p297"/>
            <p:cNvSpPr/>
            <p:nvPr/>
          </p:nvSpPr>
          <p:spPr>
            <a:xfrm>
              <a:off x="2442211" y="1602036"/>
              <a:ext cx="45719" cy="45719"/>
            </a:xfrm>
            <a:prstGeom prst="ellipse"/>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348" name="Google Shape;1550;p297"/>
          <p:cNvGrpSpPr/>
          <p:nvPr/>
        </p:nvGrpSpPr>
        <p:grpSpPr>
          <a:xfrm>
            <a:off x="6656071" y="3518606"/>
            <a:ext cx="502919" cy="45719"/>
            <a:chOff x="6656071" y="3518606"/>
            <a:chExt cx="502919" cy="45719"/>
          </a:xfrm>
        </p:grpSpPr>
        <p:sp>
          <p:nvSpPr>
            <p:cNvPr id="1049337" name="Google Shape;1551;p297"/>
            <p:cNvSpPr/>
            <p:nvPr/>
          </p:nvSpPr>
          <p:spPr>
            <a:xfrm>
              <a:off x="6656071" y="3518606"/>
              <a:ext cx="45719" cy="45719"/>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338" name="Google Shape;1552;p297"/>
            <p:cNvSpPr/>
            <p:nvPr/>
          </p:nvSpPr>
          <p:spPr>
            <a:xfrm>
              <a:off x="6808471" y="3518606"/>
              <a:ext cx="45719" cy="45719"/>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339" name="Google Shape;1553;p297"/>
            <p:cNvSpPr/>
            <p:nvPr/>
          </p:nvSpPr>
          <p:spPr>
            <a:xfrm>
              <a:off x="6960871" y="3518606"/>
              <a:ext cx="45719" cy="45719"/>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340" name="Google Shape;1554;p297"/>
            <p:cNvSpPr/>
            <p:nvPr/>
          </p:nvSpPr>
          <p:spPr>
            <a:xfrm>
              <a:off x="7113271" y="3518606"/>
              <a:ext cx="45719" cy="45719"/>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341" name="Google Shape;1555;p297"/>
          <p:cNvSpPr txBox="1">
            <a:spLocks noGrp="1"/>
          </p:cNvSpPr>
          <p:nvPr>
            <p:ph type="body" idx="1"/>
          </p:nvPr>
        </p:nvSpPr>
        <p:spPr>
          <a:xfrm>
            <a:off x="2487929" y="2263351"/>
            <a:ext cx="4168142" cy="616791"/>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700" i="1" strike="noStrike" u="none">
                <a:solidFill>
                  <a:schemeClr val="dk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76" name="Shape 1556"/>
        <p:cNvGrpSpPr/>
        <p:nvPr/>
      </p:nvGrpSpPr>
      <p:grpSpPr>
        <a:xfrm>
          <a:off x="0" y="0"/>
          <a:ext cx="0" cy="0"/>
          <a:chOff x="0" y="0"/>
          <a:chExt cx="0" cy="0"/>
        </a:xfrm>
      </p:grpSpPr>
      <p:grpSp>
        <p:nvGrpSpPr>
          <p:cNvPr id="177" name="Google Shape;1557;p298"/>
          <p:cNvGrpSpPr/>
          <p:nvPr/>
        </p:nvGrpSpPr>
        <p:grpSpPr>
          <a:xfrm>
            <a:off x="444" y="0"/>
            <a:ext cx="9143556" cy="5143500"/>
            <a:chOff x="444" y="317809"/>
            <a:chExt cx="9143556" cy="5143500"/>
          </a:xfrm>
        </p:grpSpPr>
        <p:pic>
          <p:nvPicPr>
            <p:cNvPr id="2097173" name="Google Shape;1558;p298"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174" name="Google Shape;1559;p298"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175" name="Google Shape;1560;p298"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8757" name="Google Shape;1561;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758" name="Google Shape;1562;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759" name="Google Shape;1563;p298"/>
          <p:cNvSpPr/>
          <p:nvPr/>
        </p:nvSpPr>
        <p:spPr>
          <a:xfrm>
            <a:off x="2058238" y="1976946"/>
            <a:ext cx="5027524" cy="1212468"/>
          </a:xfrm>
          <a:prstGeom prst="roundRect">
            <a:avLst>
              <a:gd name="adj" fmla="val 16667"/>
            </a:avLst>
          </a:prstGeom>
          <a:solidFill>
            <a:srgbClr val="F2F2F2"/>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nvGrpSpPr>
          <p:cNvPr id="178" name="Google Shape;1564;p298"/>
          <p:cNvGrpSpPr/>
          <p:nvPr/>
        </p:nvGrpSpPr>
        <p:grpSpPr>
          <a:xfrm>
            <a:off x="1985011" y="1602036"/>
            <a:ext cx="502919" cy="45719"/>
            <a:chOff x="1985011" y="1602036"/>
            <a:chExt cx="502919" cy="45719"/>
          </a:xfrm>
        </p:grpSpPr>
        <p:sp>
          <p:nvSpPr>
            <p:cNvPr id="1048760" name="Google Shape;1565;p298"/>
            <p:cNvSpPr/>
            <p:nvPr/>
          </p:nvSpPr>
          <p:spPr>
            <a:xfrm>
              <a:off x="1985011" y="1602036"/>
              <a:ext cx="45719" cy="45719"/>
            </a:xfrm>
            <a:prstGeom prst="ellipse"/>
            <a:solidFill>
              <a:srgbClr val="7F6EBE"/>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761" name="Google Shape;1566;p298"/>
            <p:cNvSpPr/>
            <p:nvPr/>
          </p:nvSpPr>
          <p:spPr>
            <a:xfrm>
              <a:off x="2137411" y="1602036"/>
              <a:ext cx="45719" cy="45719"/>
            </a:xfrm>
            <a:prstGeom prst="ellipse"/>
            <a:solidFill>
              <a:srgbClr val="7F6EBE"/>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762" name="Google Shape;1567;p298"/>
            <p:cNvSpPr/>
            <p:nvPr/>
          </p:nvSpPr>
          <p:spPr>
            <a:xfrm>
              <a:off x="2289811" y="1602036"/>
              <a:ext cx="45719" cy="45719"/>
            </a:xfrm>
            <a:prstGeom prst="ellipse"/>
            <a:solidFill>
              <a:srgbClr val="7F6EBE"/>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763" name="Google Shape;1568;p298"/>
            <p:cNvSpPr/>
            <p:nvPr/>
          </p:nvSpPr>
          <p:spPr>
            <a:xfrm>
              <a:off x="2442211" y="1602036"/>
              <a:ext cx="45719" cy="45719"/>
            </a:xfrm>
            <a:prstGeom prst="ellipse"/>
            <a:solidFill>
              <a:srgbClr val="7F6EBE"/>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179" name="Google Shape;1569;p298"/>
          <p:cNvGrpSpPr/>
          <p:nvPr/>
        </p:nvGrpSpPr>
        <p:grpSpPr>
          <a:xfrm>
            <a:off x="6656071" y="3518606"/>
            <a:ext cx="502919" cy="45719"/>
            <a:chOff x="6656071" y="3518606"/>
            <a:chExt cx="502919" cy="45719"/>
          </a:xfrm>
        </p:grpSpPr>
        <p:sp>
          <p:nvSpPr>
            <p:cNvPr id="1048764" name="Google Shape;1570;p298"/>
            <p:cNvSpPr/>
            <p:nvPr/>
          </p:nvSpPr>
          <p:spPr>
            <a:xfrm>
              <a:off x="6656071" y="3518606"/>
              <a:ext cx="45719" cy="45719"/>
            </a:xfrm>
            <a:prstGeom prst="ellipse"/>
            <a:solidFill>
              <a:srgbClr val="50AFE6"/>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765" name="Google Shape;1571;p298"/>
            <p:cNvSpPr/>
            <p:nvPr/>
          </p:nvSpPr>
          <p:spPr>
            <a:xfrm>
              <a:off x="6808471" y="3518606"/>
              <a:ext cx="45719" cy="45719"/>
            </a:xfrm>
            <a:prstGeom prst="ellipse"/>
            <a:solidFill>
              <a:srgbClr val="50AFE6"/>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766" name="Google Shape;1572;p298"/>
            <p:cNvSpPr/>
            <p:nvPr/>
          </p:nvSpPr>
          <p:spPr>
            <a:xfrm>
              <a:off x="6960871" y="3518606"/>
              <a:ext cx="45719" cy="45719"/>
            </a:xfrm>
            <a:prstGeom prst="ellipse"/>
            <a:solidFill>
              <a:srgbClr val="50AFE6"/>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8767" name="Google Shape;1573;p298"/>
            <p:cNvSpPr/>
            <p:nvPr/>
          </p:nvSpPr>
          <p:spPr>
            <a:xfrm>
              <a:off x="7113271" y="3518606"/>
              <a:ext cx="45719" cy="45719"/>
            </a:xfrm>
            <a:prstGeom prst="ellipse"/>
            <a:solidFill>
              <a:srgbClr val="50AFE6"/>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8768" name="Google Shape;1574;p298"/>
          <p:cNvSpPr txBox="1">
            <a:spLocks noGrp="1"/>
          </p:cNvSpPr>
          <p:nvPr>
            <p:ph type="body" idx="1"/>
          </p:nvPr>
        </p:nvSpPr>
        <p:spPr>
          <a:xfrm>
            <a:off x="2487929" y="2263351"/>
            <a:ext cx="4168142" cy="616791"/>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700" i="1" strike="noStrike" u="none">
                <a:solidFill>
                  <a:schemeClr val="dk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310" name="Shape 1575"/>
        <p:cNvGrpSpPr/>
        <p:nvPr/>
      </p:nvGrpSpPr>
      <p:grpSpPr>
        <a:xfrm>
          <a:off x="0" y="0"/>
          <a:ext cx="0" cy="0"/>
          <a:chOff x="0" y="0"/>
          <a:chExt cx="0" cy="0"/>
        </a:xfrm>
      </p:grpSpPr>
      <p:grpSp>
        <p:nvGrpSpPr>
          <p:cNvPr id="311" name="Google Shape;1576;p299"/>
          <p:cNvGrpSpPr/>
          <p:nvPr/>
        </p:nvGrpSpPr>
        <p:grpSpPr>
          <a:xfrm>
            <a:off x="444" y="0"/>
            <a:ext cx="9143556" cy="5143500"/>
            <a:chOff x="444" y="317809"/>
            <a:chExt cx="9143556" cy="5143500"/>
          </a:xfrm>
        </p:grpSpPr>
        <p:pic>
          <p:nvPicPr>
            <p:cNvPr id="2097231" name="Google Shape;1577;p299"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32" name="Google Shape;1578;p299" descr="Surface chart  Description automatically generated with low confidence"/>
            <p:cNvPicPr preferRelativeResize="0">
              <a:picLocks/>
            </p:cNvPicPr>
            <p:nvPr/>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33" name="Google Shape;1579;p299"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9187" name="Google Shape;1580;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88" name="Google Shape;1581;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89" name="Google Shape;1582;p299"/>
          <p:cNvSpPr/>
          <p:nvPr/>
        </p:nvSpPr>
        <p:spPr>
          <a:xfrm>
            <a:off x="2058238" y="1976946"/>
            <a:ext cx="5027524" cy="1212468"/>
          </a:xfrm>
          <a:prstGeom prst="roundRect">
            <a:avLst>
              <a:gd name="adj" fmla="val 16667"/>
            </a:avLst>
          </a:prstGeom>
          <a:solidFill>
            <a:srgbClr val="F2F2F2"/>
          </a:solidFill>
          <a:ln>
            <a:noFill/>
          </a:ln>
          <a:effectLst>
            <a:outerShdw algn="tl" blurRad="50800" dir="2700000" dist="38100" rotWithShape="0">
              <a:srgbClr val="000000">
                <a:alpha val="4000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nvGrpSpPr>
          <p:cNvPr id="312" name="Google Shape;1583;p299"/>
          <p:cNvGrpSpPr/>
          <p:nvPr/>
        </p:nvGrpSpPr>
        <p:grpSpPr>
          <a:xfrm>
            <a:off x="1985011" y="1602036"/>
            <a:ext cx="502919" cy="45719"/>
            <a:chOff x="1985011" y="1602036"/>
            <a:chExt cx="502919" cy="45719"/>
          </a:xfrm>
        </p:grpSpPr>
        <p:sp>
          <p:nvSpPr>
            <p:cNvPr id="1049190" name="Google Shape;1584;p299"/>
            <p:cNvSpPr/>
            <p:nvPr/>
          </p:nvSpPr>
          <p:spPr>
            <a:xfrm>
              <a:off x="1985011" y="1602036"/>
              <a:ext cx="45719" cy="45719"/>
            </a:xfrm>
            <a:prstGeom prst="ellipse"/>
            <a:solidFill>
              <a:srgbClr val="D0607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91" name="Google Shape;1585;p299"/>
            <p:cNvSpPr/>
            <p:nvPr/>
          </p:nvSpPr>
          <p:spPr>
            <a:xfrm>
              <a:off x="2137411" y="1602036"/>
              <a:ext cx="45719" cy="45719"/>
            </a:xfrm>
            <a:prstGeom prst="ellipse"/>
            <a:solidFill>
              <a:srgbClr val="D0607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92" name="Google Shape;1586;p299"/>
            <p:cNvSpPr/>
            <p:nvPr/>
          </p:nvSpPr>
          <p:spPr>
            <a:xfrm>
              <a:off x="2289811" y="1602036"/>
              <a:ext cx="45719" cy="45719"/>
            </a:xfrm>
            <a:prstGeom prst="ellipse"/>
            <a:solidFill>
              <a:srgbClr val="D0607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93" name="Google Shape;1587;p299"/>
            <p:cNvSpPr/>
            <p:nvPr/>
          </p:nvSpPr>
          <p:spPr>
            <a:xfrm>
              <a:off x="2442211" y="1602036"/>
              <a:ext cx="45719" cy="45719"/>
            </a:xfrm>
            <a:prstGeom prst="ellipse"/>
            <a:solidFill>
              <a:srgbClr val="D0607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grpSp>
        <p:nvGrpSpPr>
          <p:cNvPr id="313" name="Google Shape;1588;p299"/>
          <p:cNvGrpSpPr/>
          <p:nvPr/>
        </p:nvGrpSpPr>
        <p:grpSpPr>
          <a:xfrm>
            <a:off x="6656071" y="3518606"/>
            <a:ext cx="502919" cy="45719"/>
            <a:chOff x="6656071" y="3518606"/>
            <a:chExt cx="502919" cy="45719"/>
          </a:xfrm>
        </p:grpSpPr>
        <p:sp>
          <p:nvSpPr>
            <p:cNvPr id="1049194" name="Google Shape;1589;p299"/>
            <p:cNvSpPr/>
            <p:nvPr/>
          </p:nvSpPr>
          <p:spPr>
            <a:xfrm>
              <a:off x="6656071" y="3518606"/>
              <a:ext cx="45719" cy="45719"/>
            </a:xfrm>
            <a:prstGeom prst="ellipse"/>
            <a:solidFill>
              <a:srgbClr val="50AFE6"/>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95" name="Google Shape;1590;p299"/>
            <p:cNvSpPr/>
            <p:nvPr/>
          </p:nvSpPr>
          <p:spPr>
            <a:xfrm>
              <a:off x="6808471" y="3518606"/>
              <a:ext cx="45719" cy="45719"/>
            </a:xfrm>
            <a:prstGeom prst="ellipse"/>
            <a:solidFill>
              <a:srgbClr val="50AFE6"/>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96" name="Google Shape;1591;p299"/>
            <p:cNvSpPr/>
            <p:nvPr/>
          </p:nvSpPr>
          <p:spPr>
            <a:xfrm>
              <a:off x="6960871" y="3518606"/>
              <a:ext cx="45719" cy="45719"/>
            </a:xfrm>
            <a:prstGeom prst="ellipse"/>
            <a:solidFill>
              <a:srgbClr val="50AFE6"/>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sp>
          <p:nvSpPr>
            <p:cNvPr id="1049197" name="Google Shape;1592;p299"/>
            <p:cNvSpPr/>
            <p:nvPr/>
          </p:nvSpPr>
          <p:spPr>
            <a:xfrm>
              <a:off x="7113271" y="3518606"/>
              <a:ext cx="45719" cy="45719"/>
            </a:xfrm>
            <a:prstGeom prst="ellipse"/>
            <a:solidFill>
              <a:srgbClr val="50AFE6"/>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grpSp>
      <p:sp>
        <p:nvSpPr>
          <p:cNvPr id="1049198" name="Google Shape;1593;p299"/>
          <p:cNvSpPr txBox="1">
            <a:spLocks noGrp="1"/>
          </p:cNvSpPr>
          <p:nvPr>
            <p:ph type="body" idx="1"/>
          </p:nvPr>
        </p:nvSpPr>
        <p:spPr>
          <a:xfrm>
            <a:off x="2487929" y="2263351"/>
            <a:ext cx="4168142" cy="616791"/>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1" cap="none" sz="1700" i="1" strike="noStrike" u="none">
                <a:solidFill>
                  <a:schemeClr val="dk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447" name="Shape 1594"/>
        <p:cNvGrpSpPr/>
        <p:nvPr/>
      </p:nvGrpSpPr>
      <p:grpSpPr>
        <a:xfrm>
          <a:off x="0" y="0"/>
          <a:ext cx="0" cy="0"/>
          <a:chOff x="0" y="0"/>
          <a:chExt cx="0" cy="0"/>
        </a:xfrm>
      </p:grpSpPr>
      <p:sp>
        <p:nvSpPr>
          <p:cNvPr id="1049684" name="Google Shape;1595;p300" descr="Background pattern  Description automatically generated"/>
          <p:cNvSpPr/>
          <p:nvPr/>
        </p:nvSpPr>
        <p:spPr>
          <a:xfrm>
            <a:off x="0" y="0"/>
            <a:ext cx="9144001"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pic>
        <p:nvPicPr>
          <p:cNvPr id="2097301" name="Google Shape;1596;p300"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685" name="Google Shape;1597;p300"/>
          <p:cNvSpPr/>
          <p:nvPr/>
        </p:nvSpPr>
        <p:spPr>
          <a:xfrm>
            <a:off x="1736279" y="1782808"/>
            <a:ext cx="1577884" cy="1577884"/>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5400"/>
              <a:buFont typeface="Arial"/>
              <a:buNone/>
            </a:pPr>
            <a:r>
              <a:rPr b="1" cap="none" sz="5400" i="0" lang="en-US" strike="noStrike" u="none">
                <a:solidFill>
                  <a:schemeClr val="lt1"/>
                </a:solidFill>
                <a:latin typeface="Public Sans"/>
                <a:ea typeface="Public Sans"/>
                <a:cs typeface="Public Sans"/>
                <a:sym typeface="Public Sans"/>
              </a:rPr>
              <a:t>?</a:t>
            </a:r>
            <a:endParaRPr b="0" cap="none" sz="1400" i="0" strike="noStrike" u="none">
              <a:solidFill>
                <a:srgbClr val="000000"/>
              </a:solidFill>
              <a:latin typeface="Arial"/>
              <a:ea typeface="Arial"/>
              <a:cs typeface="Arial"/>
              <a:sym typeface="Arial"/>
            </a:endParaRPr>
          </a:p>
        </p:txBody>
      </p:sp>
      <p:sp>
        <p:nvSpPr>
          <p:cNvPr id="1049686" name="Google Shape;1598;p300"/>
          <p:cNvSpPr txBox="1">
            <a:spLocks noGrp="1"/>
          </p:cNvSpPr>
          <p:nvPr>
            <p:ph type="body" idx="1"/>
          </p:nvPr>
        </p:nvSpPr>
        <p:spPr>
          <a:xfrm>
            <a:off x="3470049" y="1800874"/>
            <a:ext cx="3789638" cy="616505"/>
          </a:xfrm>
          <a:prstGeom prst="rect"/>
          <a:solidFill>
            <a:schemeClr val="lt1"/>
          </a:solid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1" cap="none" sz="1700" i="1" strike="noStrike" u="none">
                <a:solidFill>
                  <a:schemeClr val="dk2"/>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87" name="Google Shape;1599;p300"/>
          <p:cNvSpPr txBox="1">
            <a:spLocks noGrp="1"/>
          </p:cNvSpPr>
          <p:nvPr>
            <p:ph type="body" idx="2"/>
          </p:nvPr>
        </p:nvSpPr>
        <p:spPr>
          <a:xfrm>
            <a:off x="3470049" y="2287467"/>
            <a:ext cx="3789638" cy="1091291"/>
          </a:xfrm>
          <a:prstGeom prst="rect"/>
          <a:solidFill>
            <a:schemeClr val="lt1"/>
          </a:solid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236" name="Shape 1600"/>
        <p:cNvGrpSpPr/>
        <p:nvPr/>
      </p:nvGrpSpPr>
      <p:grpSpPr>
        <a:xfrm>
          <a:off x="0" y="0"/>
          <a:ext cx="0" cy="0"/>
          <a:chOff x="0" y="0"/>
          <a:chExt cx="0" cy="0"/>
        </a:xfrm>
      </p:grpSpPr>
      <p:sp>
        <p:nvSpPr>
          <p:cNvPr id="1049012" name="Google Shape;1601;p301"/>
          <p:cNvSpPr/>
          <p:nvPr/>
        </p:nvSpPr>
        <p:spPr>
          <a:xfrm>
            <a:off x="-1" y="1"/>
            <a:ext cx="9144001"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1" cap="none" sz="1400" i="0" strike="noStrike" u="none">
              <a:solidFill>
                <a:schemeClr val="lt1"/>
              </a:solidFill>
              <a:latin typeface="Public Sans"/>
              <a:ea typeface="Public Sans"/>
              <a:cs typeface="Public Sans"/>
              <a:sym typeface="Public Sans"/>
            </a:endParaRPr>
          </a:p>
        </p:txBody>
      </p:sp>
      <p:sp>
        <p:nvSpPr>
          <p:cNvPr id="1049013" name="Google Shape;1602;p301"/>
          <p:cNvSpPr/>
          <p:nvPr/>
        </p:nvSpPr>
        <p:spPr>
          <a:xfrm>
            <a:off x="0" y="0"/>
            <a:ext cx="4113765" cy="1166969"/>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pic>
        <p:nvPicPr>
          <p:cNvPr id="2097217" name="Google Shape;1603;p301"/>
          <p:cNvPicPr preferRelativeResize="0">
            <a:picLocks/>
          </p:cNvPicPr>
          <p:nvPr/>
        </p:nvPicPr>
        <p:blipFill rotWithShape="1">
          <a:blip xmlns:r="http://schemas.openxmlformats.org/officeDocument/2006/relationships" r:embed="rId1">
            <a:alphaModFix/>
          </a:blip>
          <a:srcRect l="6267" r="24762"/>
          <a:stretch>
            <a:fillRect/>
          </a:stretch>
        </p:blipFill>
        <p:spPr>
          <a:xfrm>
            <a:off x="0" y="1166968"/>
            <a:ext cx="4113765" cy="3976529"/>
          </a:xfrm>
          <a:prstGeom prst="rect"/>
          <a:noFill/>
          <a:ln>
            <a:noFill/>
          </a:ln>
        </p:spPr>
      </p:pic>
      <p:pic>
        <p:nvPicPr>
          <p:cNvPr id="2097218" name="Google Shape;1604;p301"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237" name="Google Shape;1605;p301"/>
          <p:cNvGrpSpPr/>
          <p:nvPr/>
        </p:nvGrpSpPr>
        <p:grpSpPr>
          <a:xfrm>
            <a:off x="724005" y="301093"/>
            <a:ext cx="2665754" cy="542340"/>
            <a:chOff x="5567543" y="349969"/>
            <a:chExt cx="2665754" cy="542340"/>
          </a:xfrm>
        </p:grpSpPr>
        <p:sp>
          <p:nvSpPr>
            <p:cNvPr id="1049014" name="Google Shape;1606;p301"/>
            <p:cNvSpPr txBox="1"/>
            <p:nvPr/>
          </p:nvSpPr>
          <p:spPr>
            <a:xfrm>
              <a:off x="5567543" y="349969"/>
              <a:ext cx="2665754" cy="523180"/>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cap="none" sz="2800" i="0" lang="en-US" strike="noStrike" u="none">
                  <a:solidFill>
                    <a:schemeClr val="lt1"/>
                  </a:solidFill>
                  <a:latin typeface="Public Sans"/>
                  <a:ea typeface="Public Sans"/>
                  <a:cs typeface="Public Sans"/>
                  <a:sym typeface="Public Sans"/>
                </a:rPr>
                <a:t>Think</a:t>
              </a:r>
              <a:endParaRPr b="0" cap="none" sz="1400" i="0" strike="noStrike" u="none">
                <a:solidFill>
                  <a:srgbClr val="000000"/>
                </a:solidFill>
                <a:latin typeface="Arial"/>
                <a:ea typeface="Arial"/>
                <a:cs typeface="Arial"/>
                <a:sym typeface="Arial"/>
              </a:endParaRPr>
            </a:p>
          </p:txBody>
        </p:sp>
        <p:cxnSp>
          <p:nvCxnSpPr>
            <p:cNvPr id="3145766" name="Google Shape;1607;p301"/>
            <p:cNvCxnSpPr>
              <a:cxnSpLocks/>
            </p:cNvCxnSpPr>
            <p:nvPr/>
          </p:nvCxnSpPr>
          <p:spPr>
            <a:xfrm>
              <a:off x="6426067" y="892309"/>
              <a:ext cx="948706" cy="0"/>
            </a:xfrm>
            <a:prstGeom prst="straightConnector1"/>
            <a:noFill/>
            <a:ln w="38100" cap="flat" cmpd="sng">
              <a:solidFill>
                <a:schemeClr val="lt1"/>
              </a:solidFill>
              <a:prstDash val="solid"/>
              <a:round/>
              <a:headEnd type="none" w="sm" len="sm"/>
              <a:tailEnd type="none" w="sm" len="sm"/>
            </a:ln>
          </p:spPr>
        </p:cxnSp>
      </p:grpSp>
      <p:sp>
        <p:nvSpPr>
          <p:cNvPr id="1049015" name="Google Shape;1608;p301"/>
          <p:cNvSpPr txBox="1">
            <a:spLocks noGrp="1"/>
          </p:cNvSpPr>
          <p:nvPr>
            <p:ph type="body" idx="1"/>
          </p:nvPr>
        </p:nvSpPr>
        <p:spPr>
          <a:xfrm>
            <a:off x="4480014" y="895714"/>
            <a:ext cx="4318646" cy="3392711"/>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398" name="Shape 1609"/>
        <p:cNvGrpSpPr/>
        <p:nvPr/>
      </p:nvGrpSpPr>
      <p:grpSpPr>
        <a:xfrm>
          <a:off x="0" y="0"/>
          <a:ext cx="0" cy="0"/>
          <a:chOff x="0" y="0"/>
          <a:chExt cx="0" cy="0"/>
        </a:xfrm>
      </p:grpSpPr>
      <p:sp>
        <p:nvSpPr>
          <p:cNvPr id="1049527" name="Google Shape;1610;p302"/>
          <p:cNvSpPr/>
          <p:nvPr/>
        </p:nvSpPr>
        <p:spPr>
          <a:xfrm>
            <a:off x="-1" y="1"/>
            <a:ext cx="9144001"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1" cap="none" sz="1400" i="0" strike="noStrike" u="none">
              <a:solidFill>
                <a:schemeClr val="lt1"/>
              </a:solidFill>
              <a:latin typeface="Public Sans"/>
              <a:ea typeface="Public Sans"/>
              <a:cs typeface="Public Sans"/>
              <a:sym typeface="Public Sans"/>
            </a:endParaRPr>
          </a:p>
        </p:txBody>
      </p:sp>
      <p:sp>
        <p:nvSpPr>
          <p:cNvPr id="1049528" name="Google Shape;1611;p302"/>
          <p:cNvSpPr/>
          <p:nvPr/>
        </p:nvSpPr>
        <p:spPr>
          <a:xfrm>
            <a:off x="0" y="0"/>
            <a:ext cx="4113765" cy="1166969"/>
          </a:xfrm>
          <a:prstGeom prst="rect"/>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pic>
        <p:nvPicPr>
          <p:cNvPr id="2097285" name="Google Shape;1612;p302"/>
          <p:cNvPicPr preferRelativeResize="0">
            <a:picLocks/>
          </p:cNvPicPr>
          <p:nvPr/>
        </p:nvPicPr>
        <p:blipFill rotWithShape="1">
          <a:blip xmlns:r="http://schemas.openxmlformats.org/officeDocument/2006/relationships" r:embed="rId1">
            <a:alphaModFix/>
          </a:blip>
          <a:srcRect l="6267" r="24762"/>
          <a:stretch>
            <a:fillRect/>
          </a:stretch>
        </p:blipFill>
        <p:spPr>
          <a:xfrm>
            <a:off x="0" y="1166968"/>
            <a:ext cx="4113765" cy="3976529"/>
          </a:xfrm>
          <a:prstGeom prst="rect"/>
          <a:noFill/>
          <a:ln>
            <a:noFill/>
          </a:ln>
        </p:spPr>
      </p:pic>
      <p:sp>
        <p:nvSpPr>
          <p:cNvPr id="1049529" name="Google Shape;1613;p302"/>
          <p:cNvSpPr/>
          <p:nvPr/>
        </p:nvSpPr>
        <p:spPr>
          <a:xfrm>
            <a:off x="4113765" y="0"/>
            <a:ext cx="5030235" cy="5143500"/>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530" name="Google Shape;1614;p302"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grpSp>
        <p:nvGrpSpPr>
          <p:cNvPr id="399" name="Google Shape;1615;p302"/>
          <p:cNvGrpSpPr/>
          <p:nvPr/>
        </p:nvGrpSpPr>
        <p:grpSpPr>
          <a:xfrm>
            <a:off x="724005" y="301093"/>
            <a:ext cx="2665754" cy="542340"/>
            <a:chOff x="5567543" y="349969"/>
            <a:chExt cx="2665754" cy="542340"/>
          </a:xfrm>
        </p:grpSpPr>
        <p:sp>
          <p:nvSpPr>
            <p:cNvPr id="1049531" name="Google Shape;1616;p302"/>
            <p:cNvSpPr txBox="1"/>
            <p:nvPr/>
          </p:nvSpPr>
          <p:spPr>
            <a:xfrm>
              <a:off x="5567543" y="349969"/>
              <a:ext cx="2665754" cy="523180"/>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cap="none" sz="2800" i="0" lang="en-US" strike="noStrike" u="none">
                  <a:solidFill>
                    <a:schemeClr val="lt1"/>
                  </a:solidFill>
                  <a:latin typeface="Public Sans"/>
                  <a:ea typeface="Public Sans"/>
                  <a:cs typeface="Public Sans"/>
                  <a:sym typeface="Public Sans"/>
                </a:rPr>
                <a:t>Think</a:t>
              </a:r>
              <a:endParaRPr b="0" cap="none" sz="1400" i="0" strike="noStrike" u="none">
                <a:solidFill>
                  <a:srgbClr val="000000"/>
                </a:solidFill>
                <a:latin typeface="Arial"/>
                <a:ea typeface="Arial"/>
                <a:cs typeface="Arial"/>
                <a:sym typeface="Arial"/>
              </a:endParaRPr>
            </a:p>
          </p:txBody>
        </p:sp>
        <p:cxnSp>
          <p:nvCxnSpPr>
            <p:cNvPr id="3145835" name="Google Shape;1617;p302"/>
            <p:cNvCxnSpPr>
              <a:cxnSpLocks/>
            </p:cNvCxnSpPr>
            <p:nvPr/>
          </p:nvCxnSpPr>
          <p:spPr>
            <a:xfrm>
              <a:off x="6426067" y="892309"/>
              <a:ext cx="948706" cy="0"/>
            </a:xfrm>
            <a:prstGeom prst="straightConnector1"/>
            <a:noFill/>
            <a:ln w="38100" cap="flat" cmpd="sng">
              <a:solidFill>
                <a:schemeClr val="lt1"/>
              </a:solidFill>
              <a:prstDash val="solid"/>
              <a:round/>
              <a:headEnd type="none" w="sm" len="sm"/>
              <a:tailEnd type="none" w="sm" len="sm"/>
            </a:ln>
          </p:spPr>
        </p:cxnSp>
      </p:grpSp>
      <p:sp>
        <p:nvSpPr>
          <p:cNvPr id="1049532" name="Google Shape;1618;p302"/>
          <p:cNvSpPr txBox="1">
            <a:spLocks noGrp="1"/>
          </p:cNvSpPr>
          <p:nvPr>
            <p:ph type="body" idx="1"/>
          </p:nvPr>
        </p:nvSpPr>
        <p:spPr>
          <a:xfrm>
            <a:off x="4480014" y="895714"/>
            <a:ext cx="4318646" cy="3392711"/>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400" name="Shape 78"/>
        <p:cNvGrpSpPr/>
        <p:nvPr/>
      </p:nvGrpSpPr>
      <p:grpSpPr>
        <a:xfrm>
          <a:off x="0" y="0"/>
          <a:ext cx="0" cy="0"/>
          <a:chOff x="0" y="0"/>
          <a:chExt cx="0" cy="0"/>
        </a:xfrm>
      </p:grpSpPr>
      <p:pic>
        <p:nvPicPr>
          <p:cNvPr id="2097286" name="Google Shape;79;p220"/>
          <p:cNvPicPr preferRelativeResize="0">
            <a:picLocks/>
          </p:cNvPicPr>
          <p:nvPr/>
        </p:nvPicPr>
        <p:blipFill rotWithShape="1">
          <a:blip xmlns:r="http://schemas.openxmlformats.org/officeDocument/2006/relationships" r:embed="rId1">
            <a:alphaModFix/>
          </a:blip>
          <a:srcRect l="16974" t="14937" r="19507" b="5408"/>
          <a:stretch>
            <a:fillRect/>
          </a:stretch>
        </p:blipFill>
        <p:spPr>
          <a:xfrm>
            <a:off x="6412523" y="0"/>
            <a:ext cx="2731477" cy="5143500"/>
          </a:xfrm>
          <a:prstGeom prst="rect"/>
          <a:noFill/>
          <a:ln>
            <a:noFill/>
          </a:ln>
        </p:spPr>
      </p:pic>
      <p:pic>
        <p:nvPicPr>
          <p:cNvPr id="2097287" name="Google Shape;80;p220"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6"/>
            <a:ext cx="9143990" cy="5143494"/>
          </a:xfrm>
          <a:prstGeom prst="rect"/>
          <a:noFill/>
          <a:ln>
            <a:noFill/>
          </a:ln>
        </p:spPr>
      </p:pic>
      <p:sp>
        <p:nvSpPr>
          <p:cNvPr id="1049533" name="Google Shape;81;p220"/>
          <p:cNvSpPr txBox="1">
            <a:spLocks noGrp="1"/>
          </p:cNvSpPr>
          <p:nvPr>
            <p:ph type="body" idx="1"/>
          </p:nvPr>
        </p:nvSpPr>
        <p:spPr>
          <a:xfrm>
            <a:off x="135732" y="756211"/>
            <a:ext cx="4436269" cy="343433"/>
          </a:xfrm>
          <a:prstGeom prst="rect"/>
          <a:noFill/>
          <a:ln>
            <a:noFill/>
          </a:ln>
        </p:spPr>
        <p:txBody>
          <a:bodyPr anchor="ctr" anchorCtr="0" bIns="45700" lIns="91425" rIns="91425" spcFirstLastPara="1" tIns="45700" wrap="square">
            <a:noAutofit/>
          </a:bodyPr>
          <a:lstStyle>
            <a:lvl1pPr algn="l" indent="-317500" lvl="0" marL="457200" marR="0" rtl="0">
              <a:lnSpc>
                <a:spcPct val="90000"/>
              </a:lnSpc>
              <a:spcBef>
                <a:spcPts val="0"/>
              </a:spcBef>
              <a:spcAft>
                <a:spcPts val="0"/>
              </a:spcAft>
              <a:buClr>
                <a:schemeClr val="dk1"/>
              </a:buClr>
              <a:buSzPts val="1400"/>
              <a:buFont typeface="Noto Sans Symbols"/>
              <a:buChar char="▪"/>
              <a:defRPr b="1" cap="none" sz="1400" i="1" strike="noStrike" u="none">
                <a:solidFill>
                  <a:srgbClr val="000000"/>
                </a:solidFill>
                <a:latin typeface="Public Sans"/>
                <a:ea typeface="Public Sans"/>
                <a:cs typeface="Public Sans"/>
                <a:sym typeface="Public Sans"/>
              </a:defRPr>
            </a:lvl1pPr>
            <a:lvl2pPr algn="l" indent="-323850" lvl="1" marL="914400" marR="0" rtl="0">
              <a:lnSpc>
                <a:spcPct val="90000"/>
              </a:lnSpc>
              <a:spcBef>
                <a:spcPts val="375"/>
              </a:spcBef>
              <a:spcAft>
                <a:spcPts val="0"/>
              </a:spcAft>
              <a:buClr>
                <a:schemeClr val="dk1"/>
              </a:buClr>
              <a:buSzPts val="1500"/>
              <a:buFont typeface="Noto Sans Symbols"/>
              <a:buChar char="▪"/>
              <a:defRPr b="0" cap="none" sz="1500" i="0" strike="noStrike" u="none">
                <a:solidFill>
                  <a:srgbClr val="000000"/>
                </a:solidFill>
                <a:latin typeface="Public Sans"/>
                <a:ea typeface="Public Sans"/>
                <a:cs typeface="Public Sans"/>
                <a:sym typeface="Public Sans"/>
              </a:defRPr>
            </a:lvl2pPr>
            <a:lvl3pPr algn="l" indent="-323850" lvl="2" marL="1371600" marR="0" rtl="0">
              <a:lnSpc>
                <a:spcPct val="90000"/>
              </a:lnSpc>
              <a:spcBef>
                <a:spcPts val="375"/>
              </a:spcBef>
              <a:spcAft>
                <a:spcPts val="0"/>
              </a:spcAft>
              <a:buClr>
                <a:schemeClr val="dk1"/>
              </a:buClr>
              <a:buSzPts val="1500"/>
              <a:buFont typeface="Noto Sans Symbols"/>
              <a:buChar char="▪"/>
              <a:defRPr b="0" cap="none" sz="1500" i="0" strike="noStrike" u="none">
                <a:solidFill>
                  <a:srgbClr val="000000"/>
                </a:solidFill>
                <a:latin typeface="Public Sans"/>
                <a:ea typeface="Public Sans"/>
                <a:cs typeface="Public Sans"/>
                <a:sym typeface="Public Sans"/>
              </a:defRPr>
            </a:lvl3pPr>
            <a:lvl4pPr algn="l" indent="-323850" lvl="3" marL="1828800" marR="0" rtl="0">
              <a:lnSpc>
                <a:spcPct val="90000"/>
              </a:lnSpc>
              <a:spcBef>
                <a:spcPts val="375"/>
              </a:spcBef>
              <a:spcAft>
                <a:spcPts val="0"/>
              </a:spcAft>
              <a:buClr>
                <a:schemeClr val="dk1"/>
              </a:buClr>
              <a:buSzPts val="1500"/>
              <a:buFont typeface="Noto Sans Symbols"/>
              <a:buChar char="▪"/>
              <a:defRPr b="0" cap="none" sz="1500" i="0" strike="noStrike" u="none">
                <a:solidFill>
                  <a:srgbClr val="000000"/>
                </a:solidFill>
                <a:latin typeface="Public Sans"/>
                <a:ea typeface="Public Sans"/>
                <a:cs typeface="Public Sans"/>
                <a:sym typeface="Public Sans"/>
              </a:defRPr>
            </a:lvl4pPr>
            <a:lvl5pPr algn="l" indent="-323850" lvl="4" marL="2286000" marR="0" rtl="0">
              <a:lnSpc>
                <a:spcPct val="90000"/>
              </a:lnSpc>
              <a:spcBef>
                <a:spcPts val="375"/>
              </a:spcBef>
              <a:spcAft>
                <a:spcPts val="0"/>
              </a:spcAft>
              <a:buClr>
                <a:schemeClr val="dk1"/>
              </a:buClr>
              <a:buSzPts val="1500"/>
              <a:buFont typeface="Noto Sans Symbols"/>
              <a:buChar char="▪"/>
              <a:defRPr b="0" cap="none" sz="15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34" name="Google Shape;82;p220"/>
          <p:cNvSpPr txBox="1">
            <a:spLocks noGrp="1"/>
          </p:cNvSpPr>
          <p:nvPr>
            <p:ph type="body" idx="2"/>
          </p:nvPr>
        </p:nvSpPr>
        <p:spPr>
          <a:xfrm>
            <a:off x="135732" y="1194361"/>
            <a:ext cx="4265186" cy="2139553"/>
          </a:xfrm>
          <a:prstGeom prst="rect"/>
          <a:noFill/>
          <a:ln>
            <a:noFill/>
          </a:ln>
        </p:spPr>
        <p:txBody>
          <a:bodyPr anchor="t" anchorCtr="0" bIns="45700" lIns="91425" rIns="91425" spcFirstLastPara="1" tIns="45700" wrap="square">
            <a:norm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1pPr>
            <a:lvl2pPr algn="l" indent="-317500" lvl="1" marL="9144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2pPr>
            <a:lvl3pPr algn="l" indent="-317500" lvl="2" marL="13716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3pPr>
            <a:lvl4pPr algn="l" indent="-317500" lvl="3" marL="18288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4pPr>
            <a:lvl5pPr algn="l" indent="-317500" lvl="4" marL="2286000" marR="0" rtl="0">
              <a:lnSpc>
                <a:spcPct val="100000"/>
              </a:lnSpc>
              <a:spcBef>
                <a:spcPts val="0"/>
              </a:spcBef>
              <a:spcAft>
                <a:spcPts val="0"/>
              </a:spcAft>
              <a:buClr>
                <a:schemeClr val="dk1"/>
              </a:buClr>
              <a:buSzPts val="1400"/>
              <a:buFont typeface="Noto Sans Symbols"/>
              <a:buChar char="▪"/>
              <a:defRPr b="0" cap="none" sz="1400" i="0" strike="noStrike" u="none">
                <a:solidFill>
                  <a:srgbClr val="000000"/>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
        <p:nvSpPr>
          <p:cNvPr id="1049535" name="Google Shape;83;p220"/>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36" name="Google Shape;84;p220"/>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357" name="Shape 1619"/>
        <p:cNvGrpSpPr/>
        <p:nvPr/>
      </p:nvGrpSpPr>
      <p:grpSpPr>
        <a:xfrm>
          <a:off x="0" y="0"/>
          <a:ext cx="0" cy="0"/>
          <a:chOff x="0" y="0"/>
          <a:chExt cx="0" cy="0"/>
        </a:xfrm>
      </p:grpSpPr>
      <p:sp>
        <p:nvSpPr>
          <p:cNvPr id="1049371" name="Google Shape;1620;p303"/>
          <p:cNvSpPr/>
          <p:nvPr/>
        </p:nvSpPr>
        <p:spPr>
          <a:xfrm>
            <a:off x="-1" y="1"/>
            <a:ext cx="9144001"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1" cap="none" sz="1400" i="0" strike="noStrike" u="none">
              <a:solidFill>
                <a:schemeClr val="lt1"/>
              </a:solidFill>
              <a:latin typeface="Public Sans"/>
              <a:ea typeface="Public Sans"/>
              <a:cs typeface="Public Sans"/>
              <a:sym typeface="Public Sans"/>
            </a:endParaRPr>
          </a:p>
        </p:txBody>
      </p:sp>
      <p:sp>
        <p:nvSpPr>
          <p:cNvPr id="1049372" name="Google Shape;1621;p303"/>
          <p:cNvSpPr/>
          <p:nvPr/>
        </p:nvSpPr>
        <p:spPr>
          <a:xfrm>
            <a:off x="0" y="0"/>
            <a:ext cx="4113765" cy="1166969"/>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pic>
        <p:nvPicPr>
          <p:cNvPr id="2097257" name="Google Shape;1622;p303"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cxnSp>
        <p:nvCxnSpPr>
          <p:cNvPr id="3145815" name="Google Shape;1623;p303"/>
          <p:cNvCxnSpPr>
            <a:cxnSpLocks/>
          </p:cNvCxnSpPr>
          <p:nvPr/>
        </p:nvCxnSpPr>
        <p:spPr>
          <a:xfrm>
            <a:off x="1582529" y="843433"/>
            <a:ext cx="948706" cy="0"/>
          </a:xfrm>
          <a:prstGeom prst="straightConnector1"/>
          <a:noFill/>
          <a:ln w="38100" cap="flat" cmpd="sng">
            <a:solidFill>
              <a:schemeClr val="lt1"/>
            </a:solidFill>
            <a:prstDash val="solid"/>
            <a:round/>
            <a:headEnd type="none" w="sm" len="sm"/>
            <a:tailEnd type="none" w="sm" len="sm"/>
          </a:ln>
        </p:spPr>
      </p:cxnSp>
      <p:sp>
        <p:nvSpPr>
          <p:cNvPr id="1049373" name="Google Shape;1624;p303"/>
          <p:cNvSpPr txBox="1">
            <a:spLocks noGrp="1"/>
          </p:cNvSpPr>
          <p:nvPr>
            <p:ph type="body" idx="1"/>
          </p:nvPr>
        </p:nvSpPr>
        <p:spPr>
          <a:xfrm>
            <a:off x="4480014" y="895714"/>
            <a:ext cx="4318646" cy="3392711"/>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dk1"/>
              </a:buClr>
              <a:buSzPts val="1400"/>
              <a:buFont typeface="Noto Sans Symbols"/>
              <a:buChar char="▪"/>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74" name="Google Shape;1625;p303"/>
          <p:cNvSpPr>
            <a:spLocks noGrp="1"/>
          </p:cNvSpPr>
          <p:nvPr>
            <p:ph type="pic" idx="2"/>
          </p:nvPr>
        </p:nvSpPr>
        <p:spPr>
          <a:xfrm>
            <a:off x="-1" y="1166963"/>
            <a:ext cx="4113765" cy="3976533"/>
          </a:xfrm>
          <a:prstGeom prst="rect"/>
          <a:noFill/>
          <a:ln>
            <a:noFill/>
          </a:ln>
        </p:spPr>
      </p:sp>
      <p:sp>
        <p:nvSpPr>
          <p:cNvPr id="1049375" name="Google Shape;1626;p303"/>
          <p:cNvSpPr txBox="1">
            <a:spLocks noGrp="1"/>
          </p:cNvSpPr>
          <p:nvPr>
            <p:ph type="body" idx="3"/>
          </p:nvPr>
        </p:nvSpPr>
        <p:spPr>
          <a:xfrm>
            <a:off x="350196" y="407903"/>
            <a:ext cx="3413372" cy="389015"/>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2000"/>
              <a:buFont typeface="Arial"/>
              <a:buNone/>
              <a:defRPr b="1" cap="none" sz="20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446" name="Shape 1627"/>
        <p:cNvGrpSpPr/>
        <p:nvPr/>
      </p:nvGrpSpPr>
      <p:grpSpPr>
        <a:xfrm>
          <a:off x="0" y="0"/>
          <a:ext cx="0" cy="0"/>
          <a:chOff x="0" y="0"/>
          <a:chExt cx="0" cy="0"/>
        </a:xfrm>
      </p:grpSpPr>
      <p:sp>
        <p:nvSpPr>
          <p:cNvPr id="1049677" name="Google Shape;1628;p304"/>
          <p:cNvSpPr/>
          <p:nvPr/>
        </p:nvSpPr>
        <p:spPr>
          <a:xfrm>
            <a:off x="-1" y="1"/>
            <a:ext cx="9144001"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1" cap="none" sz="1400" i="0" strike="noStrike" u="none">
              <a:solidFill>
                <a:schemeClr val="lt1"/>
              </a:solidFill>
              <a:latin typeface="Public Sans"/>
              <a:ea typeface="Public Sans"/>
              <a:cs typeface="Public Sans"/>
              <a:sym typeface="Public Sans"/>
            </a:endParaRPr>
          </a:p>
        </p:txBody>
      </p:sp>
      <p:sp>
        <p:nvSpPr>
          <p:cNvPr id="1049678" name="Google Shape;1629;p304"/>
          <p:cNvSpPr/>
          <p:nvPr/>
        </p:nvSpPr>
        <p:spPr>
          <a:xfrm>
            <a:off x="0" y="0"/>
            <a:ext cx="4113765" cy="1166969"/>
          </a:xfrm>
          <a:prstGeom prst="rect"/>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679" name="Google Shape;1630;p304"/>
          <p:cNvSpPr/>
          <p:nvPr/>
        </p:nvSpPr>
        <p:spPr>
          <a:xfrm>
            <a:off x="4113765" y="0"/>
            <a:ext cx="5030235" cy="5143500"/>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680" name="Google Shape;1631;p304"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9681" name="Google Shape;1632;p304"/>
          <p:cNvSpPr txBox="1">
            <a:spLocks noGrp="1"/>
          </p:cNvSpPr>
          <p:nvPr>
            <p:ph type="body" idx="1"/>
          </p:nvPr>
        </p:nvSpPr>
        <p:spPr>
          <a:xfrm>
            <a:off x="4480014" y="895714"/>
            <a:ext cx="4318646" cy="3392711"/>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682" name="Google Shape;1633;p304"/>
          <p:cNvSpPr>
            <a:spLocks noGrp="1"/>
          </p:cNvSpPr>
          <p:nvPr>
            <p:ph type="pic" idx="2"/>
          </p:nvPr>
        </p:nvSpPr>
        <p:spPr>
          <a:xfrm>
            <a:off x="-1" y="1166963"/>
            <a:ext cx="4113765" cy="3976533"/>
          </a:xfrm>
          <a:prstGeom prst="rect"/>
          <a:noFill/>
          <a:ln>
            <a:noFill/>
          </a:ln>
        </p:spPr>
      </p:sp>
      <p:cxnSp>
        <p:nvCxnSpPr>
          <p:cNvPr id="3145857" name="Google Shape;1634;p304"/>
          <p:cNvCxnSpPr>
            <a:cxnSpLocks/>
          </p:cNvCxnSpPr>
          <p:nvPr/>
        </p:nvCxnSpPr>
        <p:spPr>
          <a:xfrm>
            <a:off x="1582529" y="843433"/>
            <a:ext cx="948706" cy="0"/>
          </a:xfrm>
          <a:prstGeom prst="straightConnector1"/>
          <a:noFill/>
          <a:ln w="38100" cap="flat" cmpd="sng">
            <a:solidFill>
              <a:schemeClr val="lt1"/>
            </a:solidFill>
            <a:prstDash val="solid"/>
            <a:round/>
            <a:headEnd type="none" w="sm" len="sm"/>
            <a:tailEnd type="none" w="sm" len="sm"/>
          </a:ln>
        </p:spPr>
      </p:cxnSp>
      <p:sp>
        <p:nvSpPr>
          <p:cNvPr id="1049683" name="Google Shape;1635;p304"/>
          <p:cNvSpPr txBox="1">
            <a:spLocks noGrp="1"/>
          </p:cNvSpPr>
          <p:nvPr>
            <p:ph type="body" idx="3"/>
          </p:nvPr>
        </p:nvSpPr>
        <p:spPr>
          <a:xfrm>
            <a:off x="350196" y="407903"/>
            <a:ext cx="3413372" cy="389015"/>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2000"/>
              <a:buFont typeface="Arial"/>
              <a:buNone/>
              <a:defRPr b="1" cap="none" sz="20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341" name="Shape 1636"/>
        <p:cNvGrpSpPr/>
        <p:nvPr/>
      </p:nvGrpSpPr>
      <p:grpSpPr>
        <a:xfrm>
          <a:off x="0" y="0"/>
          <a:ext cx="0" cy="0"/>
          <a:chOff x="0" y="0"/>
          <a:chExt cx="0" cy="0"/>
        </a:xfrm>
      </p:grpSpPr>
      <p:sp>
        <p:nvSpPr>
          <p:cNvPr id="1049298" name="Google Shape;1637;p305"/>
          <p:cNvSpPr/>
          <p:nvPr/>
        </p:nvSpPr>
        <p:spPr>
          <a:xfrm>
            <a:off x="0" y="0"/>
            <a:ext cx="9144000" cy="5143497"/>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299" name="Google Shape;1638;p305"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9300" name="Google Shape;1639;p305"/>
          <p:cNvSpPr txBox="1">
            <a:spLocks noGrp="1"/>
          </p:cNvSpPr>
          <p:nvPr>
            <p:ph type="body" idx="1"/>
          </p:nvPr>
        </p:nvSpPr>
        <p:spPr>
          <a:xfrm>
            <a:off x="4480014" y="1195113"/>
            <a:ext cx="4411738" cy="3555558"/>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301" name="Google Shape;1640;p305"/>
          <p:cNvSpPr>
            <a:spLocks noGrp="1"/>
          </p:cNvSpPr>
          <p:nvPr>
            <p:ph type="pic" idx="2"/>
          </p:nvPr>
        </p:nvSpPr>
        <p:spPr>
          <a:xfrm>
            <a:off x="-1" y="1166963"/>
            <a:ext cx="4113765" cy="3976533"/>
          </a:xfrm>
          <a:prstGeom prst="rect"/>
          <a:noFill/>
          <a:ln>
            <a:noFill/>
          </a:ln>
        </p:spPr>
      </p:sp>
      <p:cxnSp>
        <p:nvCxnSpPr>
          <p:cNvPr id="3145812" name="Google Shape;1641;p305"/>
          <p:cNvCxnSpPr>
            <a:cxnSpLocks/>
          </p:cNvCxnSpPr>
          <p:nvPr/>
        </p:nvCxnSpPr>
        <p:spPr>
          <a:xfrm>
            <a:off x="4097647" y="843433"/>
            <a:ext cx="948706" cy="0"/>
          </a:xfrm>
          <a:prstGeom prst="straightConnector1"/>
          <a:noFill/>
          <a:ln w="38100" cap="flat" cmpd="sng">
            <a:solidFill>
              <a:schemeClr val="lt1"/>
            </a:solidFill>
            <a:prstDash val="solid"/>
            <a:round/>
            <a:headEnd type="none" w="sm" len="sm"/>
            <a:tailEnd type="none" w="sm" len="sm"/>
          </a:ln>
        </p:spPr>
      </p:cxnSp>
      <p:sp>
        <p:nvSpPr>
          <p:cNvPr id="1049302" name="Google Shape;1642;p305"/>
          <p:cNvSpPr txBox="1">
            <a:spLocks noGrp="1"/>
          </p:cNvSpPr>
          <p:nvPr>
            <p:ph type="body" idx="3"/>
          </p:nvPr>
        </p:nvSpPr>
        <p:spPr>
          <a:xfrm>
            <a:off x="2865314" y="407903"/>
            <a:ext cx="3413372" cy="389015"/>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2000"/>
              <a:buFont typeface="Arial"/>
              <a:buNone/>
              <a:defRPr b="1" cap="none" sz="20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74" name="Shape 1643"/>
        <p:cNvGrpSpPr/>
        <p:nvPr/>
      </p:nvGrpSpPr>
      <p:grpSpPr>
        <a:xfrm>
          <a:off x="0" y="0"/>
          <a:ext cx="0" cy="0"/>
          <a:chOff x="0" y="0"/>
          <a:chExt cx="0" cy="0"/>
        </a:xfrm>
      </p:grpSpPr>
      <p:sp>
        <p:nvSpPr>
          <p:cNvPr id="1048738" name="Google Shape;1644;p306"/>
          <p:cNvSpPr/>
          <p:nvPr/>
        </p:nvSpPr>
        <p:spPr>
          <a:xfrm>
            <a:off x="0" y="0"/>
            <a:ext cx="9144000" cy="5143497"/>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8739" name="Google Shape;1645;p306" descr="Shape  Description automatically generated with low confidence"/>
          <p:cNvSpPr/>
          <p:nvPr/>
        </p:nvSpPr>
        <p:spPr>
          <a:xfrm>
            <a:off x="0" y="0"/>
            <a:ext cx="9144000" cy="5143500"/>
          </a:xfrm>
          <a:prstGeom prst="rect"/>
          <a:solidFill>
            <a:srgbClr val="FFFFFF"/>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8740" name="Google Shape;1646;p306"/>
          <p:cNvSpPr txBox="1">
            <a:spLocks noGrp="1"/>
          </p:cNvSpPr>
          <p:nvPr>
            <p:ph type="body" idx="1"/>
          </p:nvPr>
        </p:nvSpPr>
        <p:spPr>
          <a:xfrm>
            <a:off x="4480014" y="1195113"/>
            <a:ext cx="4411738" cy="3555558"/>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741" name="Google Shape;1647;p306"/>
          <p:cNvSpPr>
            <a:spLocks noGrp="1"/>
          </p:cNvSpPr>
          <p:nvPr>
            <p:ph type="pic" idx="2"/>
          </p:nvPr>
        </p:nvSpPr>
        <p:spPr>
          <a:xfrm>
            <a:off x="-1" y="1166963"/>
            <a:ext cx="4113765" cy="3976533"/>
          </a:xfrm>
          <a:prstGeom prst="rect"/>
          <a:noFill/>
          <a:ln>
            <a:noFill/>
          </a:ln>
        </p:spPr>
      </p:sp>
      <p:cxnSp>
        <p:nvCxnSpPr>
          <p:cNvPr id="3145737" name="Google Shape;1648;p306"/>
          <p:cNvCxnSpPr>
            <a:cxnSpLocks/>
          </p:cNvCxnSpPr>
          <p:nvPr/>
        </p:nvCxnSpPr>
        <p:spPr>
          <a:xfrm>
            <a:off x="4097647" y="843433"/>
            <a:ext cx="948706" cy="0"/>
          </a:xfrm>
          <a:prstGeom prst="straightConnector1"/>
          <a:noFill/>
          <a:ln w="38100" cap="flat" cmpd="sng">
            <a:solidFill>
              <a:schemeClr val="lt1"/>
            </a:solidFill>
            <a:prstDash val="solid"/>
            <a:round/>
            <a:headEnd type="none" w="sm" len="sm"/>
            <a:tailEnd type="none" w="sm" len="sm"/>
          </a:ln>
        </p:spPr>
      </p:cxnSp>
      <p:sp>
        <p:nvSpPr>
          <p:cNvPr id="1048742" name="Google Shape;1649;p306"/>
          <p:cNvSpPr txBox="1">
            <a:spLocks noGrp="1"/>
          </p:cNvSpPr>
          <p:nvPr>
            <p:ph type="body" idx="3"/>
          </p:nvPr>
        </p:nvSpPr>
        <p:spPr>
          <a:xfrm>
            <a:off x="2865314" y="407903"/>
            <a:ext cx="3413372" cy="389015"/>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2000"/>
              <a:buFont typeface="Arial"/>
              <a:buNone/>
              <a:defRPr b="1" cap="none" sz="20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363" name="Shape 1650"/>
        <p:cNvGrpSpPr/>
        <p:nvPr/>
      </p:nvGrpSpPr>
      <p:grpSpPr>
        <a:xfrm>
          <a:off x="0" y="0"/>
          <a:ext cx="0" cy="0"/>
          <a:chOff x="0" y="0"/>
          <a:chExt cx="0" cy="0"/>
        </a:xfrm>
      </p:grpSpPr>
      <p:pic>
        <p:nvPicPr>
          <p:cNvPr id="2097260" name="Google Shape;1651;p307"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407" name="Google Shape;1652;p307"/>
          <p:cNvSpPr/>
          <p:nvPr/>
        </p:nvSpPr>
        <p:spPr>
          <a:xfrm>
            <a:off x="-103694" y="1569006"/>
            <a:ext cx="4577142" cy="2005034"/>
          </a:xfrm>
          <a:prstGeom prst="rect"/>
          <a:solidFill>
            <a:schemeClr val="dk2"/>
          </a:solidFill>
          <a:ln w="25400" cap="flat" cmpd="sng">
            <a:solidFill>
              <a:srgbClr val="D8D8D8"/>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1" cap="none" sz="1400" i="0" strike="noStrike" u="none">
              <a:solidFill>
                <a:schemeClr val="lt1"/>
              </a:solidFill>
              <a:latin typeface="Public Sans"/>
              <a:ea typeface="Public Sans"/>
              <a:cs typeface="Public Sans"/>
              <a:sym typeface="Public Sans"/>
            </a:endParaRPr>
          </a:p>
        </p:txBody>
      </p:sp>
      <p:sp>
        <p:nvSpPr>
          <p:cNvPr id="1049408" name="Google Shape;1653;p307"/>
          <p:cNvSpPr txBox="1">
            <a:spLocks noGrp="1"/>
          </p:cNvSpPr>
          <p:nvPr>
            <p:ph type="body" idx="1"/>
          </p:nvPr>
        </p:nvSpPr>
        <p:spPr>
          <a:xfrm>
            <a:off x="499535" y="1895003"/>
            <a:ext cx="3413372" cy="344019"/>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600"/>
              <a:buFont typeface="Arial"/>
              <a:buNone/>
              <a:defRPr b="1" cap="none" sz="16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409" name="Google Shape;1654;p307"/>
          <p:cNvSpPr txBox="1">
            <a:spLocks noGrp="1"/>
          </p:cNvSpPr>
          <p:nvPr>
            <p:ph type="body" idx="2"/>
          </p:nvPr>
        </p:nvSpPr>
        <p:spPr>
          <a:xfrm>
            <a:off x="499535" y="2323628"/>
            <a:ext cx="3413372" cy="925044"/>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pic>
        <p:nvPicPr>
          <p:cNvPr id="2097261" name="Google Shape;1655;p307"/>
          <p:cNvPicPr preferRelativeResize="0">
            <a:picLocks/>
          </p:cNvPicPr>
          <p:nvPr/>
        </p:nvPicPr>
        <p:blipFill rotWithShape="1">
          <a:blip xmlns:r="http://schemas.openxmlformats.org/officeDocument/2006/relationships" r:embed="rId2">
            <a:alphaModFix/>
          </a:blip>
          <a:srcRect l="11600" t="10538" r="7406" b="2261"/>
          <a:stretch>
            <a:fillRect/>
          </a:stretch>
        </p:blipFill>
        <p:spPr>
          <a:xfrm flipH="1">
            <a:off x="4961317" y="472968"/>
            <a:ext cx="3982986" cy="4288221"/>
          </a:xfrm>
          <a:prstGeom prst="rect"/>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207" name="Shape 1656"/>
        <p:cNvGrpSpPr/>
        <p:nvPr/>
      </p:nvGrpSpPr>
      <p:grpSpPr>
        <a:xfrm>
          <a:off x="0" y="0"/>
          <a:ext cx="0" cy="0"/>
          <a:chOff x="0" y="0"/>
          <a:chExt cx="0" cy="0"/>
        </a:xfrm>
      </p:grpSpPr>
      <p:pic>
        <p:nvPicPr>
          <p:cNvPr id="2097196" name="Google Shape;1657;p308"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879" name="Google Shape;1658;p308"/>
          <p:cNvSpPr/>
          <p:nvPr/>
        </p:nvSpPr>
        <p:spPr>
          <a:xfrm>
            <a:off x="-103694" y="1569006"/>
            <a:ext cx="4577142" cy="2005034"/>
          </a:xfrm>
          <a:prstGeom prst="rect"/>
          <a:solidFill>
            <a:schemeClr val="accent1"/>
          </a:solidFill>
          <a:ln w="25400" cap="flat" cmpd="sng">
            <a:solidFill>
              <a:srgbClr val="D8D8D8"/>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1" cap="none" sz="1400" i="0" strike="noStrike" u="none">
              <a:solidFill>
                <a:schemeClr val="lt1"/>
              </a:solidFill>
              <a:latin typeface="Public Sans"/>
              <a:ea typeface="Public Sans"/>
              <a:cs typeface="Public Sans"/>
              <a:sym typeface="Public Sans"/>
            </a:endParaRPr>
          </a:p>
        </p:txBody>
      </p:sp>
      <p:sp>
        <p:nvSpPr>
          <p:cNvPr id="1048880" name="Google Shape;1659;p308"/>
          <p:cNvSpPr txBox="1">
            <a:spLocks noGrp="1"/>
          </p:cNvSpPr>
          <p:nvPr>
            <p:ph type="body" idx="1"/>
          </p:nvPr>
        </p:nvSpPr>
        <p:spPr>
          <a:xfrm>
            <a:off x="499535" y="1895003"/>
            <a:ext cx="3413372" cy="344019"/>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600"/>
              <a:buFont typeface="Arial"/>
              <a:buNone/>
              <a:defRPr b="1" cap="none" sz="16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881" name="Google Shape;1660;p308"/>
          <p:cNvSpPr txBox="1">
            <a:spLocks noGrp="1"/>
          </p:cNvSpPr>
          <p:nvPr>
            <p:ph type="body" idx="2"/>
          </p:nvPr>
        </p:nvSpPr>
        <p:spPr>
          <a:xfrm>
            <a:off x="499535" y="2323628"/>
            <a:ext cx="3413372" cy="925044"/>
          </a:xfrm>
          <a:prstGeom prst="rect"/>
          <a:noFill/>
          <a:ln>
            <a:noFill/>
          </a:ln>
        </p:spPr>
        <p:txBody>
          <a:bodyPr anchor="t" anchorCtr="0" bIns="45700" lIns="91425" rIns="91425" spcFirstLastPara="1" tIns="45700" wrap="square">
            <a:noAutofit/>
          </a:bodyPr>
          <a:lstStyle>
            <a:lvl1pPr algn="ctr"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pic>
        <p:nvPicPr>
          <p:cNvPr id="2097197" name="Google Shape;1661;p308"/>
          <p:cNvPicPr preferRelativeResize="0">
            <a:picLocks/>
          </p:cNvPicPr>
          <p:nvPr/>
        </p:nvPicPr>
        <p:blipFill rotWithShape="1">
          <a:blip xmlns:r="http://schemas.openxmlformats.org/officeDocument/2006/relationships" r:embed="rId2">
            <a:alphaModFix/>
          </a:blip>
          <a:srcRect l="11600" t="10538" r="7406" b="2261"/>
          <a:stretch>
            <a:fillRect/>
          </a:stretch>
        </p:blipFill>
        <p:spPr>
          <a:xfrm flipH="1">
            <a:off x="4961317" y="472968"/>
            <a:ext cx="3982986" cy="4288221"/>
          </a:xfrm>
          <a:prstGeom prst="rect"/>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396" name="Shape 1662"/>
        <p:cNvGrpSpPr/>
        <p:nvPr/>
      </p:nvGrpSpPr>
      <p:grpSpPr>
        <a:xfrm>
          <a:off x="0" y="0"/>
          <a:ext cx="0" cy="0"/>
          <a:chOff x="0" y="0"/>
          <a:chExt cx="0" cy="0"/>
        </a:xfrm>
      </p:grpSpPr>
      <p:sp>
        <p:nvSpPr>
          <p:cNvPr id="1049518" name="Google Shape;1663;p309"/>
          <p:cNvSpPr/>
          <p:nvPr/>
        </p:nvSpPr>
        <p:spPr>
          <a:xfrm>
            <a:off x="-1" y="0"/>
            <a:ext cx="9143999"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pic>
        <p:nvPicPr>
          <p:cNvPr id="2097282" name="Google Shape;1664;p309"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519" name="Google Shape;1665;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520" name="Google Shape;1666;p309"/>
          <p:cNvSpPr/>
          <p:nvPr/>
        </p:nvSpPr>
        <p:spPr>
          <a:xfrm>
            <a:off x="0" y="2128758"/>
            <a:ext cx="168206" cy="885984"/>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sp>
        <p:nvSpPr>
          <p:cNvPr id="1049521" name="Google Shape;1667;p309"/>
          <p:cNvSpPr txBox="1">
            <a:spLocks noGrp="1"/>
          </p:cNvSpPr>
          <p:nvPr>
            <p:ph type="title"/>
          </p:nvPr>
        </p:nvSpPr>
        <p:spPr>
          <a:xfrm>
            <a:off x="375977" y="2159935"/>
            <a:ext cx="2143703" cy="827293"/>
          </a:xfrm>
          <a:prstGeom prst="rect"/>
          <a:noFill/>
          <a:ln>
            <a:noFill/>
          </a:ln>
        </p:spPr>
        <p:txBody>
          <a:bodyPr anchor="ctr" anchorCtr="0" bIns="45700" lIns="91425" rIns="91425" spcFirstLastPara="1" tIns="45700" wrap="square">
            <a:normAutofit/>
          </a:bodyPr>
          <a:lstStyle>
            <a:lvl1pPr algn="l" lvl="0" marR="0" rtl="0">
              <a:lnSpc>
                <a:spcPct val="90000"/>
              </a:lnSpc>
              <a:spcBef>
                <a:spcPts val="0"/>
              </a:spcBef>
              <a:spcAft>
                <a:spcPts val="0"/>
              </a:spcAft>
              <a:buClr>
                <a:srgbClr val="22366A"/>
              </a:buClr>
              <a:buSzPts val="1700"/>
              <a:buFont typeface="Public Sans"/>
              <a:buNone/>
              <a:defRPr b="1" cap="none" sz="1800" i="0" strike="noStrike" u="none">
                <a:solidFill>
                  <a:schemeClr val="lt2"/>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9522" name="Google Shape;1668;p309"/>
          <p:cNvSpPr>
            <a:spLocks noGrp="1"/>
          </p:cNvSpPr>
          <p:nvPr>
            <p:ph type="pic" idx="2"/>
          </p:nvPr>
        </p:nvSpPr>
        <p:spPr>
          <a:xfrm>
            <a:off x="4890673" y="538480"/>
            <a:ext cx="3958630" cy="4208780"/>
          </a:xfrm>
          <a:prstGeom prst="rect"/>
          <a:noFill/>
          <a:ln>
            <a:noFill/>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225" name="Shape 1669"/>
        <p:cNvGrpSpPr/>
        <p:nvPr/>
      </p:nvGrpSpPr>
      <p:grpSpPr>
        <a:xfrm>
          <a:off x="0" y="0"/>
          <a:ext cx="0" cy="0"/>
          <a:chOff x="0" y="0"/>
          <a:chExt cx="0" cy="0"/>
        </a:xfrm>
      </p:grpSpPr>
      <p:pic>
        <p:nvPicPr>
          <p:cNvPr id="2097210" name="Google Shape;1670;p310"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pic>
        <p:nvPicPr>
          <p:cNvPr id="2097211" name="Google Shape;1671;p310"/>
          <p:cNvPicPr preferRelativeResize="0">
            <a:picLocks/>
          </p:cNvPicPr>
          <p:nvPr/>
        </p:nvPicPr>
        <p:blipFill rotWithShape="1">
          <a:blip xmlns:r="http://schemas.openxmlformats.org/officeDocument/2006/relationships" r:embed="rId2">
            <a:alphaModFix/>
          </a:blip>
          <a:srcRect l="16487" t="8800" r="16531" b="52399"/>
          <a:stretch>
            <a:fillRect/>
          </a:stretch>
        </p:blipFill>
        <p:spPr>
          <a:xfrm>
            <a:off x="1035361" y="596414"/>
            <a:ext cx="7073279" cy="4097293"/>
          </a:xfrm>
          <a:prstGeom prst="rect"/>
          <a:noFill/>
          <a:ln>
            <a:noFill/>
          </a:ln>
        </p:spPr>
      </p:pic>
      <p:sp>
        <p:nvSpPr>
          <p:cNvPr id="1048957" name="Google Shape;1672;p310"/>
          <p:cNvSpPr txBox="1">
            <a:spLocks noGrp="1"/>
          </p:cNvSpPr>
          <p:nvPr>
            <p:ph type="body" idx="1"/>
          </p:nvPr>
        </p:nvSpPr>
        <p:spPr>
          <a:xfrm>
            <a:off x="2125659" y="1098087"/>
            <a:ext cx="4892682" cy="2947319"/>
          </a:xfrm>
          <a:prstGeom prst="rect"/>
          <a:noFill/>
          <a:ln>
            <a:noFill/>
          </a:ln>
        </p:spPr>
        <p:txBody>
          <a:bodyPr anchor="t" anchorCtr="0" bIns="45700" lIns="91425" rIns="91425" spcFirstLastPara="1" tIns="45700" wrap="square">
            <a:noAutofit/>
          </a:bodyPr>
          <a:lstStyle>
            <a:lvl1pPr algn="l" indent="-317500" lvl="0" marL="457200" marR="0" rtl="0">
              <a:lnSpc>
                <a:spcPct val="100000"/>
              </a:lnSpc>
              <a:spcBef>
                <a:spcPts val="0"/>
              </a:spcBef>
              <a:spcAft>
                <a:spcPts val="0"/>
              </a:spcAft>
              <a:buClr>
                <a:schemeClr val="lt1"/>
              </a:buClr>
              <a:buSzPts val="1400"/>
              <a:buFont typeface="Noto Sans Symbols"/>
              <a:buChar char="▪"/>
              <a:defRPr b="0" cap="none" sz="1400" i="0" strike="noStrike" u="none">
                <a:solidFill>
                  <a:schemeClr val="lt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406" name="Shape 1673"/>
        <p:cNvGrpSpPr/>
        <p:nvPr/>
      </p:nvGrpSpPr>
      <p:grpSpPr>
        <a:xfrm>
          <a:off x="0" y="0"/>
          <a:ext cx="0" cy="0"/>
          <a:chOff x="0" y="0"/>
          <a:chExt cx="0" cy="0"/>
        </a:xfrm>
      </p:grpSpPr>
      <p:sp>
        <p:nvSpPr>
          <p:cNvPr id="1049554" name="Google Shape;1674;p312"/>
          <p:cNvSpPr/>
          <p:nvPr/>
        </p:nvSpPr>
        <p:spPr>
          <a:xfrm>
            <a:off x="0" y="0"/>
            <a:ext cx="9144000"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pic>
        <p:nvPicPr>
          <p:cNvPr id="2097290" name="Google Shape;1675;p312"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pic>
        <p:nvPicPr>
          <p:cNvPr id="2097291" name="Google Shape;1676;p312" descr="A picture containing text, vector graphics, toy, doll  Description automatically generated"/>
          <p:cNvPicPr preferRelativeResize="0">
            <a:picLocks/>
          </p:cNvPicPr>
          <p:nvPr/>
        </p:nvPicPr>
        <p:blipFill rotWithShape="1">
          <a:blip xmlns:r="http://schemas.openxmlformats.org/officeDocument/2006/relationships" r:embed="rId2">
            <a:alphaModFix/>
          </a:blip>
          <a:srcRect/>
          <a:stretch>
            <a:fillRect/>
          </a:stretch>
        </p:blipFill>
        <p:spPr>
          <a:xfrm>
            <a:off x="1145672" y="987084"/>
            <a:ext cx="2215127" cy="3457594"/>
          </a:xfrm>
          <a:prstGeom prst="rect"/>
          <a:noFill/>
          <a:ln>
            <a:noFill/>
          </a:ln>
        </p:spPr>
      </p:pic>
      <p:sp>
        <p:nvSpPr>
          <p:cNvPr id="1049555" name="Google Shape;1677;p312"/>
          <p:cNvSpPr txBox="1">
            <a:spLocks noGrp="1"/>
          </p:cNvSpPr>
          <p:nvPr>
            <p:ph type="body" idx="1"/>
          </p:nvPr>
        </p:nvSpPr>
        <p:spPr>
          <a:xfrm>
            <a:off x="4164295" y="1656080"/>
            <a:ext cx="3865563" cy="1831340"/>
          </a:xfrm>
          <a:prstGeom prst="rect"/>
          <a:noFill/>
          <a:ln>
            <a:noFill/>
          </a:ln>
        </p:spPr>
        <p:txBody>
          <a:bodyPr anchor="ctr" anchorCtr="0" bIns="45700" lIns="91425" rIns="91425" spcFirstLastPara="1" tIns="45700" wrap="square">
            <a:noAutofit/>
          </a:bodyPr>
          <a:lstStyle>
            <a:lvl1pPr algn="ctr" indent="-228600" lvl="0" marL="457200" marR="0" rtl="0">
              <a:lnSpc>
                <a:spcPct val="100000"/>
              </a:lnSpc>
              <a:spcBef>
                <a:spcPts val="0"/>
              </a:spcBef>
              <a:spcAft>
                <a:spcPts val="0"/>
              </a:spcAft>
              <a:buClr>
                <a:srgbClr val="22366A"/>
              </a:buClr>
              <a:buSzPts val="2800"/>
              <a:buFont typeface="Arial"/>
              <a:buNone/>
              <a:defRPr b="1" cap="none" sz="2400" i="1" strike="noStrike" u="none">
                <a:solidFill>
                  <a:srgbClr val="22366A"/>
                </a:solidFill>
                <a:latin typeface="Public Sans"/>
                <a:ea typeface="Public Sans"/>
                <a:cs typeface="Public Sans"/>
                <a:sym typeface="Public Sans"/>
              </a:defRPr>
            </a:lvl1pPr>
            <a:lvl2pPr algn="l" indent="-406400" lvl="1" marL="9144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2pPr>
            <a:lvl3pPr algn="l" indent="-406400" lvl="2" marL="13716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3pPr>
            <a:lvl4pPr algn="l" indent="-406400" lvl="3" marL="18288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4pPr>
            <a:lvl5pPr algn="l" indent="-406400" lvl="4" marL="2286000" marR="0" rtl="0">
              <a:lnSpc>
                <a:spcPct val="90000"/>
              </a:lnSpc>
              <a:spcBef>
                <a:spcPts val="375"/>
              </a:spcBef>
              <a:spcAft>
                <a:spcPts val="0"/>
              </a:spcAft>
              <a:buClr>
                <a:srgbClr val="22366A"/>
              </a:buClr>
              <a:buSzPts val="2800"/>
              <a:buFont typeface="Arial"/>
              <a:buChar char="•"/>
              <a:defRPr b="1" cap="none" sz="2800" i="0" strike="noStrike" u="none">
                <a:solidFill>
                  <a:srgbClr val="22366A"/>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322" name="Shape 1678"/>
        <p:cNvGrpSpPr/>
        <p:nvPr/>
      </p:nvGrpSpPr>
      <p:grpSpPr>
        <a:xfrm>
          <a:off x="0" y="0"/>
          <a:ext cx="0" cy="0"/>
          <a:chOff x="0" y="0"/>
          <a:chExt cx="0" cy="0"/>
        </a:xfrm>
      </p:grpSpPr>
      <p:sp>
        <p:nvSpPr>
          <p:cNvPr id="1049238" name="Google Shape;1679;p313"/>
          <p:cNvSpPr/>
          <p:nvPr/>
        </p:nvSpPr>
        <p:spPr>
          <a:xfrm>
            <a:off x="0" y="0"/>
            <a:ext cx="9144000" cy="5143500"/>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pic>
        <p:nvPicPr>
          <p:cNvPr id="2097239" name="Google Shape;1680;p313"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grpSp>
        <p:nvGrpSpPr>
          <p:cNvPr id="323" name="Google Shape;1681;p313"/>
          <p:cNvGrpSpPr/>
          <p:nvPr/>
        </p:nvGrpSpPr>
        <p:grpSpPr>
          <a:xfrm>
            <a:off x="3907491" y="3547977"/>
            <a:ext cx="1329018" cy="71718"/>
            <a:chOff x="3907491" y="3547977"/>
            <a:chExt cx="1329018" cy="71718"/>
          </a:xfrm>
        </p:grpSpPr>
        <p:sp>
          <p:nvSpPr>
            <p:cNvPr id="1049239" name="Google Shape;1682;p313"/>
            <p:cNvSpPr/>
            <p:nvPr/>
          </p:nvSpPr>
          <p:spPr>
            <a:xfrm>
              <a:off x="4605991" y="3547977"/>
              <a:ext cx="71718" cy="71718"/>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40" name="Google Shape;1683;p313"/>
            <p:cNvSpPr/>
            <p:nvPr/>
          </p:nvSpPr>
          <p:spPr>
            <a:xfrm>
              <a:off x="4466291" y="3547977"/>
              <a:ext cx="71718" cy="71718"/>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41" name="Google Shape;1684;p313"/>
            <p:cNvSpPr/>
            <p:nvPr/>
          </p:nvSpPr>
          <p:spPr>
            <a:xfrm>
              <a:off x="4326591" y="3547977"/>
              <a:ext cx="71718" cy="71718"/>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42" name="Google Shape;1685;p313"/>
            <p:cNvSpPr/>
            <p:nvPr/>
          </p:nvSpPr>
          <p:spPr>
            <a:xfrm>
              <a:off x="4186891" y="3547977"/>
              <a:ext cx="71718" cy="71718"/>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43" name="Google Shape;1686;p313"/>
            <p:cNvSpPr/>
            <p:nvPr/>
          </p:nvSpPr>
          <p:spPr>
            <a:xfrm>
              <a:off x="4047191" y="3547977"/>
              <a:ext cx="71718" cy="71718"/>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44" name="Google Shape;1687;p313"/>
            <p:cNvSpPr/>
            <p:nvPr/>
          </p:nvSpPr>
          <p:spPr>
            <a:xfrm>
              <a:off x="3907491" y="3547977"/>
              <a:ext cx="71718" cy="71718"/>
            </a:xfrm>
            <a:prstGeom prst="rect"/>
            <a:solidFill>
              <a:schemeClr val="l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45" name="Google Shape;1688;p313"/>
            <p:cNvSpPr/>
            <p:nvPr/>
          </p:nvSpPr>
          <p:spPr>
            <a:xfrm>
              <a:off x="5164791" y="3547977"/>
              <a:ext cx="71718" cy="71718"/>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46" name="Google Shape;1689;p313"/>
            <p:cNvSpPr/>
            <p:nvPr/>
          </p:nvSpPr>
          <p:spPr>
            <a:xfrm>
              <a:off x="5025091" y="3547977"/>
              <a:ext cx="71718" cy="71718"/>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47" name="Google Shape;1690;p313"/>
            <p:cNvSpPr/>
            <p:nvPr/>
          </p:nvSpPr>
          <p:spPr>
            <a:xfrm>
              <a:off x="4885391" y="3547977"/>
              <a:ext cx="71718" cy="71718"/>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48" name="Google Shape;1691;p313"/>
            <p:cNvSpPr/>
            <p:nvPr/>
          </p:nvSpPr>
          <p:spPr>
            <a:xfrm>
              <a:off x="4745691" y="3547977"/>
              <a:ext cx="71718" cy="71718"/>
            </a:xfrm>
            <a:prstGeom prst="rect"/>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grpSp>
      <p:sp>
        <p:nvSpPr>
          <p:cNvPr id="1049249" name="Google Shape;1692;p313"/>
          <p:cNvSpPr txBox="1">
            <a:spLocks noGrp="1"/>
          </p:cNvSpPr>
          <p:nvPr>
            <p:ph type="body" idx="1"/>
          </p:nvPr>
        </p:nvSpPr>
        <p:spPr>
          <a:xfrm>
            <a:off x="688975" y="1574318"/>
            <a:ext cx="7766050" cy="1793915"/>
          </a:xfrm>
          <a:prstGeom prst="rect"/>
          <a:noFill/>
          <a:ln>
            <a:noFill/>
          </a:ln>
        </p:spPr>
        <p:txBody>
          <a:bodyPr anchor="ctr" anchorCtr="0" bIns="45700" lIns="91425" rIns="91425" spcFirstLastPara="1" tIns="45700" wrap="square">
            <a:normAutofit/>
          </a:bodyPr>
          <a:lstStyle>
            <a:lvl1pPr algn="ctr" indent="-228600" lvl="0" marL="457200" marR="0" rtl="0">
              <a:lnSpc>
                <a:spcPct val="100000"/>
              </a:lnSpc>
              <a:spcBef>
                <a:spcPts val="0"/>
              </a:spcBef>
              <a:spcAft>
                <a:spcPts val="0"/>
              </a:spcAft>
              <a:buClr>
                <a:srgbClr val="BD8738"/>
              </a:buClr>
              <a:buSzPts val="2000"/>
              <a:buFont typeface="Arial"/>
              <a:buNone/>
              <a:defRPr b="1" cap="none" sz="2000" i="1" strike="noStrike" u="none">
                <a:solidFill>
                  <a:schemeClr val="lt2"/>
                </a:solidFill>
                <a:latin typeface="Public Sans"/>
                <a:ea typeface="Public Sans"/>
                <a:cs typeface="Public Sans"/>
                <a:sym typeface="Public Sans"/>
              </a:defRPr>
            </a:lvl1pPr>
            <a:lvl2pPr algn="ctr" indent="-228600" lvl="1" marL="914400" marR="0" rtl="0">
              <a:lnSpc>
                <a:spcPct val="100000"/>
              </a:lnSpc>
              <a:spcBef>
                <a:spcPts val="375"/>
              </a:spcBef>
              <a:spcAft>
                <a:spcPts val="0"/>
              </a:spcAft>
              <a:buClr>
                <a:srgbClr val="BD8738"/>
              </a:buClr>
              <a:buSzPts val="2000"/>
              <a:buFont typeface="Arial"/>
              <a:buNone/>
              <a:defRPr b="1" cap="none" sz="2000" i="1" strike="noStrike" u="none">
                <a:solidFill>
                  <a:srgbClr val="BD8738"/>
                </a:solidFill>
                <a:latin typeface="Public Sans"/>
                <a:ea typeface="Public Sans"/>
                <a:cs typeface="Public Sans"/>
                <a:sym typeface="Public Sans"/>
              </a:defRPr>
            </a:lvl2pPr>
            <a:lvl3pPr algn="ctr" indent="-228600" lvl="2" marL="1371600" marR="0" rtl="0">
              <a:lnSpc>
                <a:spcPct val="100000"/>
              </a:lnSpc>
              <a:spcBef>
                <a:spcPts val="375"/>
              </a:spcBef>
              <a:spcAft>
                <a:spcPts val="0"/>
              </a:spcAft>
              <a:buClr>
                <a:srgbClr val="BD8738"/>
              </a:buClr>
              <a:buSzPts val="2000"/>
              <a:buFont typeface="Arial"/>
              <a:buNone/>
              <a:defRPr b="1" cap="none" sz="2000" i="1" strike="noStrike" u="none">
                <a:solidFill>
                  <a:srgbClr val="BD8738"/>
                </a:solidFill>
                <a:latin typeface="Public Sans"/>
                <a:ea typeface="Public Sans"/>
                <a:cs typeface="Public Sans"/>
                <a:sym typeface="Public Sans"/>
              </a:defRPr>
            </a:lvl3pPr>
            <a:lvl4pPr algn="ctr" indent="-228600" lvl="3" marL="1828800" marR="0" rtl="0">
              <a:lnSpc>
                <a:spcPct val="100000"/>
              </a:lnSpc>
              <a:spcBef>
                <a:spcPts val="375"/>
              </a:spcBef>
              <a:spcAft>
                <a:spcPts val="0"/>
              </a:spcAft>
              <a:buClr>
                <a:srgbClr val="BD8738"/>
              </a:buClr>
              <a:buSzPts val="2000"/>
              <a:buFont typeface="Arial"/>
              <a:buNone/>
              <a:defRPr b="1" cap="none" sz="2000" i="1" strike="noStrike" u="none">
                <a:solidFill>
                  <a:srgbClr val="BD8738"/>
                </a:solidFill>
                <a:latin typeface="Public Sans"/>
                <a:ea typeface="Public Sans"/>
                <a:cs typeface="Public Sans"/>
                <a:sym typeface="Public Sans"/>
              </a:defRPr>
            </a:lvl4pPr>
            <a:lvl5pPr algn="ctr" indent="-228600" lvl="4" marL="2286000" marR="0" rtl="0">
              <a:lnSpc>
                <a:spcPct val="100000"/>
              </a:lnSpc>
              <a:spcBef>
                <a:spcPts val="375"/>
              </a:spcBef>
              <a:spcAft>
                <a:spcPts val="0"/>
              </a:spcAft>
              <a:buClr>
                <a:srgbClr val="BD8738"/>
              </a:buClr>
              <a:buSzPts val="2000"/>
              <a:buFont typeface="Arial"/>
              <a:buNone/>
              <a:defRPr b="1" cap="none" sz="2000" i="1" strike="noStrike" u="none">
                <a:solidFill>
                  <a:srgbClr val="BD8738"/>
                </a:solidFill>
                <a:latin typeface="Public Sans"/>
                <a:ea typeface="Public Sans"/>
                <a:cs typeface="Public Sans"/>
                <a:sym typeface="Public Sans"/>
              </a:defRPr>
            </a:lvl5pPr>
            <a:lvl6pPr algn="l" indent="-342900" lvl="5" marL="27432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6pPr>
            <a:lvl7pPr algn="l" indent="-342900" lvl="6" marL="32004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7pPr>
            <a:lvl8pPr algn="l" indent="-342900" lvl="7" marL="36576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8pPr>
            <a:lvl9pPr algn="l" indent="-342900" lvl="8" marL="4114800" marR="0" rtl="0">
              <a:lnSpc>
                <a:spcPct val="90000"/>
              </a:lnSpc>
              <a:spcBef>
                <a:spcPts val="375"/>
              </a:spcBef>
              <a:spcAft>
                <a:spcPts val="0"/>
              </a:spcAft>
              <a:buClr>
                <a:schemeClr val="dk1"/>
              </a:buClr>
              <a:buSzPts val="1800"/>
              <a:buFont typeface="Arial"/>
              <a:buChar char="•"/>
              <a:defRPr b="0" cap="none" sz="1400" i="0" strike="noStrike" u="none">
                <a:solidFill>
                  <a:srgbClr val="000000"/>
                </a:solidFill>
                <a:latin typeface="Arial"/>
                <a:ea typeface="Arial"/>
                <a:cs typeface="Arial"/>
                <a:sym typeface="Aria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slideLayout" Target="../slideLayouts/slideLayout56.xml"/><Relationship Id="rId57" Type="http://schemas.openxmlformats.org/officeDocument/2006/relationships/slideLayout" Target="../slideLayouts/slideLayout57.xml"/><Relationship Id="rId58" Type="http://schemas.openxmlformats.org/officeDocument/2006/relationships/slideLayout" Target="../slideLayouts/slideLayout58.xml"/><Relationship Id="rId59" Type="http://schemas.openxmlformats.org/officeDocument/2006/relationships/slideLayout" Target="../slideLayouts/slideLayout59.xml"/><Relationship Id="rId60" Type="http://schemas.openxmlformats.org/officeDocument/2006/relationships/slideLayout" Target="../slideLayouts/slideLayout60.xml"/><Relationship Id="rId61" Type="http://schemas.openxmlformats.org/officeDocument/2006/relationships/slideLayout" Target="../slideLayouts/slideLayout61.xml"/><Relationship Id="rId62" Type="http://schemas.openxmlformats.org/officeDocument/2006/relationships/slideLayout" Target="../slideLayouts/slideLayout62.xml"/><Relationship Id="rId63" Type="http://schemas.openxmlformats.org/officeDocument/2006/relationships/slideLayout" Target="../slideLayouts/slideLayout63.xml"/><Relationship Id="rId64" Type="http://schemas.openxmlformats.org/officeDocument/2006/relationships/slideLayout" Target="../slideLayouts/slideLayout64.xml"/><Relationship Id="rId65" Type="http://schemas.openxmlformats.org/officeDocument/2006/relationships/slideLayout" Target="../slideLayouts/slideLayout65.xml"/><Relationship Id="rId66" Type="http://schemas.openxmlformats.org/officeDocument/2006/relationships/slideLayout" Target="../slideLayouts/slideLayout66.xml"/><Relationship Id="rId67" Type="http://schemas.openxmlformats.org/officeDocument/2006/relationships/slideLayout" Target="../slideLayouts/slideLayout67.xml"/><Relationship Id="rId68" Type="http://schemas.openxmlformats.org/officeDocument/2006/relationships/slideLayout" Target="../slideLayouts/slideLayout68.xml"/><Relationship Id="rId69" Type="http://schemas.openxmlformats.org/officeDocument/2006/relationships/slideLayout" Target="../slideLayouts/slideLayout69.xml"/><Relationship Id="rId70" Type="http://schemas.openxmlformats.org/officeDocument/2006/relationships/slideLayout" Target="../slideLayouts/slideLayout70.xml"/><Relationship Id="rId71" Type="http://schemas.openxmlformats.org/officeDocument/2006/relationships/slideLayout" Target="../slideLayouts/slideLayout71.xml"/><Relationship Id="rId72" Type="http://schemas.openxmlformats.org/officeDocument/2006/relationships/slideLayout" Target="../slideLayouts/slideLayout72.xml"/><Relationship Id="rId73" Type="http://schemas.openxmlformats.org/officeDocument/2006/relationships/slideLayout" Target="../slideLayouts/slideLayout73.xml"/><Relationship Id="rId74" Type="http://schemas.openxmlformats.org/officeDocument/2006/relationships/slideLayout" Target="../slideLayouts/slideLayout74.xml"/><Relationship Id="rId75" Type="http://schemas.openxmlformats.org/officeDocument/2006/relationships/slideLayout" Target="../slideLayouts/slideLayout75.xml"/><Relationship Id="rId76" Type="http://schemas.openxmlformats.org/officeDocument/2006/relationships/slideLayout" Target="../slideLayouts/slideLayout76.xml"/><Relationship Id="rId77" Type="http://schemas.openxmlformats.org/officeDocument/2006/relationships/slideLayout" Target="../slideLayouts/slideLayout77.xml"/><Relationship Id="rId78" Type="http://schemas.openxmlformats.org/officeDocument/2006/relationships/slideLayout" Target="../slideLayouts/slideLayout78.xml"/><Relationship Id="rId79" Type="http://schemas.openxmlformats.org/officeDocument/2006/relationships/slideLayout" Target="../slideLayouts/slideLayout79.xml"/><Relationship Id="rId80" Type="http://schemas.openxmlformats.org/officeDocument/2006/relationships/slideLayout" Target="../slideLayouts/slideLayout80.xml"/><Relationship Id="rId81" Type="http://schemas.openxmlformats.org/officeDocument/2006/relationships/slideLayout" Target="../slideLayouts/slideLayout81.xml"/><Relationship Id="rId82" Type="http://schemas.openxmlformats.org/officeDocument/2006/relationships/slideLayout" Target="../slideLayouts/slideLayout82.xml"/><Relationship Id="rId83" Type="http://schemas.openxmlformats.org/officeDocument/2006/relationships/slideLayout" Target="../slideLayouts/slideLayout83.xml"/><Relationship Id="rId84" Type="http://schemas.openxmlformats.org/officeDocument/2006/relationships/slideLayout" Target="../slideLayouts/slideLayout84.xml"/><Relationship Id="rId85" Type="http://schemas.openxmlformats.org/officeDocument/2006/relationships/slideLayout" Target="../slideLayouts/slideLayout85.xml"/><Relationship Id="rId86" Type="http://schemas.openxmlformats.org/officeDocument/2006/relationships/slideLayout" Target="../slideLayouts/slideLayout86.xml"/><Relationship Id="rId87" Type="http://schemas.openxmlformats.org/officeDocument/2006/relationships/slideLayout" Target="../slideLayouts/slideLayout87.xml"/><Relationship Id="rId88" Type="http://schemas.openxmlformats.org/officeDocument/2006/relationships/slideLayout" Target="../slideLayouts/slideLayout88.xml"/><Relationship Id="rId89" Type="http://schemas.openxmlformats.org/officeDocument/2006/relationships/slideLayout" Target="../slideLayouts/slideLayout89.xml"/><Relationship Id="rId90" Type="http://schemas.openxmlformats.org/officeDocument/2006/relationships/slideLayout" Target="../slideLayouts/slideLayout90.xml"/><Relationship Id="rId91" Type="http://schemas.openxmlformats.org/officeDocument/2006/relationships/slideLayout" Target="../slideLayouts/slideLayout91.xml"/><Relationship Id="rId92" Type="http://schemas.openxmlformats.org/officeDocument/2006/relationships/slideLayout" Target="../slideLayouts/slideLayout92.xml"/><Relationship Id="rId93" Type="http://schemas.openxmlformats.org/officeDocument/2006/relationships/slideLayout" Target="../slideLayouts/slideLayout93.xml"/><Relationship Id="rId94" Type="http://schemas.openxmlformats.org/officeDocument/2006/relationships/slideLayout" Target="../slideLayouts/slideLayout94.xml"/><Relationship Id="rId95" Type="http://schemas.openxmlformats.org/officeDocument/2006/relationships/slideLayout" Target="../slideLayouts/slideLayout95.xml"/><Relationship Id="rId96" Type="http://schemas.openxmlformats.org/officeDocument/2006/relationships/slideLayout" Target="../slideLayouts/slideLayout96.xml"/><Relationship Id="rId97" Type="http://schemas.openxmlformats.org/officeDocument/2006/relationships/slideLayout" Target="../slideLayouts/slideLayout97.xml"/><Relationship Id="rId98" Type="http://schemas.openxmlformats.org/officeDocument/2006/relationships/slideLayout" Target="../slideLayouts/slideLayout98.xml"/><Relationship Id="rId99" Type="http://schemas.openxmlformats.org/officeDocument/2006/relationships/slideLayout" Target="../slideLayouts/slideLayout99.xml"/><Relationship Id="rId100" Type="http://schemas.openxmlformats.org/officeDocument/2006/relationships/slideLayout" Target="../slideLayouts/slideLayout100.xml"/><Relationship Id="rId101" Type="http://schemas.openxmlformats.org/officeDocument/2006/relationships/slideLayout" Target="../slideLayouts/slideLayout101.xml"/><Relationship Id="rId102" Type="http://schemas.openxmlformats.org/officeDocument/2006/relationships/slideLayout" Target="../slideLayouts/slideLayout102.xml"/><Relationship Id="rId103" Type="http://schemas.openxmlformats.org/officeDocument/2006/relationships/slideLayout" Target="../slideLayouts/slideLayout103.xml"/><Relationship Id="rId104" Type="http://schemas.openxmlformats.org/officeDocument/2006/relationships/slideLayout" Target="../slideLayouts/slideLayout104.xml"/><Relationship Id="rId105" Type="http://schemas.openxmlformats.org/officeDocument/2006/relationships/slideLayout" Target="../slideLayouts/slideLayout105.xml"/><Relationship Id="rId106" Type="http://schemas.openxmlformats.org/officeDocument/2006/relationships/slideLayout" Target="../slideLayouts/slideLayout106.xml"/><Relationship Id="rId107" Type="http://schemas.openxmlformats.org/officeDocument/2006/relationships/slideLayout" Target="../slideLayouts/slideLayout107.xml"/><Relationship Id="rId108" Type="http://schemas.openxmlformats.org/officeDocument/2006/relationships/slideLayout" Target="../slideLayouts/slideLayout108.xml"/><Relationship Id="rId109" Type="http://schemas.openxmlformats.org/officeDocument/2006/relationships/slideLayout" Target="../slideLayouts/slideLayout109.xml"/><Relationship Id="rId110" Type="http://schemas.openxmlformats.org/officeDocument/2006/relationships/slideLayout" Target="../slideLayouts/slideLayout110.xml"/><Relationship Id="rId111" Type="http://schemas.openxmlformats.org/officeDocument/2006/relationships/slideLayout" Target="../slideLayouts/slideLayout111.xml"/><Relationship Id="rId112" Type="http://schemas.openxmlformats.org/officeDocument/2006/relationships/slideLayout" Target="../slideLayouts/slideLayout112.xml"/><Relationship Id="rId113" Type="http://schemas.openxmlformats.org/officeDocument/2006/relationships/slideLayout" Target="../slideLayouts/slideLayout113.xml"/><Relationship Id="rId114" Type="http://schemas.openxmlformats.org/officeDocument/2006/relationships/slideLayout" Target="../slideLayouts/slideLayout114.xml"/><Relationship Id="rId115" Type="http://schemas.openxmlformats.org/officeDocument/2006/relationships/slideLayout" Target="../slideLayouts/slideLayout115.xml"/><Relationship Id="rId116" Type="http://schemas.openxmlformats.org/officeDocument/2006/relationships/slideLayout" Target="../slideLayouts/slideLayout116.xml"/><Relationship Id="rId11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0" name="Shape 5"/>
        <p:cNvGrpSpPr/>
        <p:nvPr/>
      </p:nvGrpSpPr>
      <p:grpSpPr>
        <a:xfrm>
          <a:off x="0" y="0"/>
          <a:ext cx="0" cy="0"/>
          <a:chOff x="0" y="0"/>
          <a:chExt cx="0" cy="0"/>
        </a:xfrm>
      </p:grpSpPr>
    </p:spTree>
  </p:cSld>
  <p:clrMap accent1="accent1" accent2="accent2" accent3="accent3" accent4="accent4" accent5="accent5" accent6="accent6" bg1="lt1" bg2="dk2" tx1="dk1" tx2="lt2"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 id="2147483783" r:id="rId18"/>
    <p:sldLayoutId id="2147483784" r:id="rId19"/>
    <p:sldLayoutId id="2147483785" r:id="rId20"/>
    <p:sldLayoutId id="2147483786" r:id="rId21"/>
    <p:sldLayoutId id="2147483787" r:id="rId22"/>
    <p:sldLayoutId id="2147483788" r:id="rId23"/>
    <p:sldLayoutId id="2147483789" r:id="rId24"/>
    <p:sldLayoutId id="2147483790" r:id="rId25"/>
    <p:sldLayoutId id="2147483791" r:id="rId26"/>
    <p:sldLayoutId id="2147483792" r:id="rId27"/>
    <p:sldLayoutId id="2147483793" r:id="rId28"/>
    <p:sldLayoutId id="2147483794" r:id="rId29"/>
    <p:sldLayoutId id="2147483795" r:id="rId30"/>
    <p:sldLayoutId id="2147483796" r:id="rId31"/>
    <p:sldLayoutId id="2147483797" r:id="rId32"/>
    <p:sldLayoutId id="2147483798" r:id="rId33"/>
    <p:sldLayoutId id="2147483799" r:id="rId34"/>
    <p:sldLayoutId id="2147483800" r:id="rId35"/>
    <p:sldLayoutId id="2147483801" r:id="rId36"/>
    <p:sldLayoutId id="2147483802" r:id="rId37"/>
    <p:sldLayoutId id="2147483803" r:id="rId38"/>
    <p:sldLayoutId id="2147483804" r:id="rId39"/>
    <p:sldLayoutId id="2147483805" r:id="rId40"/>
    <p:sldLayoutId id="2147483806" r:id="rId41"/>
    <p:sldLayoutId id="2147483807" r:id="rId42"/>
    <p:sldLayoutId id="2147483808" r:id="rId43"/>
    <p:sldLayoutId id="2147483809" r:id="rId44"/>
    <p:sldLayoutId id="2147483810" r:id="rId45"/>
    <p:sldLayoutId id="2147483811" r:id="rId46"/>
    <p:sldLayoutId id="2147483812" r:id="rId47"/>
    <p:sldLayoutId id="2147483813" r:id="rId48"/>
    <p:sldLayoutId id="2147483814" r:id="rId49"/>
    <p:sldLayoutId id="2147483815" r:id="rId50"/>
    <p:sldLayoutId id="2147483816" r:id="rId51"/>
    <p:sldLayoutId id="2147483817" r:id="rId52"/>
    <p:sldLayoutId id="2147483818" r:id="rId53"/>
    <p:sldLayoutId id="2147483819" r:id="rId54"/>
    <p:sldLayoutId id="2147483820" r:id="rId55"/>
    <p:sldLayoutId id="2147483821" r:id="rId56"/>
    <p:sldLayoutId id="2147483822" r:id="rId57"/>
    <p:sldLayoutId id="2147483823" r:id="rId58"/>
    <p:sldLayoutId id="2147483824" r:id="rId59"/>
    <p:sldLayoutId id="2147483825" r:id="rId60"/>
    <p:sldLayoutId id="2147483826" r:id="rId61"/>
    <p:sldLayoutId id="2147483827" r:id="rId62"/>
    <p:sldLayoutId id="2147483828" r:id="rId63"/>
    <p:sldLayoutId id="2147483829" r:id="rId64"/>
    <p:sldLayoutId id="2147483830" r:id="rId65"/>
    <p:sldLayoutId id="2147483831" r:id="rId66"/>
    <p:sldLayoutId id="2147483832" r:id="rId67"/>
    <p:sldLayoutId id="2147483833" r:id="rId68"/>
    <p:sldLayoutId id="2147483834" r:id="rId69"/>
    <p:sldLayoutId id="2147483835" r:id="rId70"/>
    <p:sldLayoutId id="2147483836" r:id="rId71"/>
    <p:sldLayoutId id="2147483837" r:id="rId72"/>
    <p:sldLayoutId id="2147483838" r:id="rId73"/>
    <p:sldLayoutId id="2147483839" r:id="rId74"/>
    <p:sldLayoutId id="2147483840" r:id="rId75"/>
    <p:sldLayoutId id="2147483841" r:id="rId76"/>
    <p:sldLayoutId id="2147483842" r:id="rId77"/>
    <p:sldLayoutId id="2147483843" r:id="rId78"/>
    <p:sldLayoutId id="2147483844" r:id="rId79"/>
    <p:sldLayoutId id="2147483845" r:id="rId80"/>
    <p:sldLayoutId id="2147483846" r:id="rId81"/>
    <p:sldLayoutId id="2147483847" r:id="rId82"/>
    <p:sldLayoutId id="2147483848" r:id="rId83"/>
    <p:sldLayoutId id="2147483849" r:id="rId84"/>
    <p:sldLayoutId id="2147483850" r:id="rId85"/>
    <p:sldLayoutId id="2147483851" r:id="rId86"/>
    <p:sldLayoutId id="2147483852" r:id="rId87"/>
    <p:sldLayoutId id="2147483853" r:id="rId88"/>
    <p:sldLayoutId id="2147483854" r:id="rId89"/>
    <p:sldLayoutId id="2147483855" r:id="rId90"/>
    <p:sldLayoutId id="2147483856" r:id="rId91"/>
    <p:sldLayoutId id="2147483857" r:id="rId92"/>
    <p:sldLayoutId id="2147483858" r:id="rId93"/>
    <p:sldLayoutId id="2147483859" r:id="rId94"/>
    <p:sldLayoutId id="2147483860" r:id="rId95"/>
    <p:sldLayoutId id="2147483861" r:id="rId96"/>
    <p:sldLayoutId id="2147483862" r:id="rId97"/>
    <p:sldLayoutId id="2147483863" r:id="rId98"/>
    <p:sldLayoutId id="2147483864" r:id="rId99"/>
    <p:sldLayoutId id="2147483865" r:id="rId100"/>
    <p:sldLayoutId id="2147483866" r:id="rId101"/>
    <p:sldLayoutId id="2147483867" r:id="rId102"/>
    <p:sldLayoutId id="2147483868" r:id="rId103"/>
    <p:sldLayoutId id="2147483869" r:id="rId104"/>
    <p:sldLayoutId id="2147483870" r:id="rId105"/>
    <p:sldLayoutId id="2147483871" r:id="rId106"/>
    <p:sldLayoutId id="2147483872" r:id="rId107"/>
    <p:sldLayoutId id="2147483873" r:id="rId108"/>
    <p:sldLayoutId id="2147483874" r:id="rId109"/>
    <p:sldLayoutId id="2147483875" r:id="rId110"/>
    <p:sldLayoutId id="2147483876" r:id="rId111"/>
    <p:sldLayoutId id="2147483877" r:id="rId112"/>
    <p:sldLayoutId id="2147483878" r:id="rId113"/>
    <p:sldLayoutId id="2147483879" r:id="rId114"/>
    <p:sldLayoutId id="2147483880" r:id="rId115"/>
    <p:sldLayoutId id="2147483881" r:id="rId116"/>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2.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6.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28" name="Shape 1822"/>
        <p:cNvGrpSpPr/>
        <p:nvPr/>
      </p:nvGrpSpPr>
      <p:grpSpPr>
        <a:xfrm>
          <a:off x="0" y="0"/>
          <a:ext cx="0" cy="0"/>
          <a:chOff x="0" y="0"/>
          <a:chExt cx="0" cy="0"/>
        </a:xfrm>
      </p:grpSpPr>
      <p:sp>
        <p:nvSpPr>
          <p:cNvPr id="1048577" name="Google Shape;1823;p209"/>
          <p:cNvSpPr txBox="1">
            <a:spLocks noGrp="1"/>
          </p:cNvSpPr>
          <p:nvPr>
            <p:ph type="body" idx="1"/>
          </p:nvPr>
        </p:nvSpPr>
        <p:spPr>
          <a:xfrm>
            <a:off x="0" y="2703474"/>
            <a:ext cx="3689422" cy="440556"/>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SzPts val="1400"/>
              <a:buNone/>
            </a:pPr>
            <a:r>
              <a:rPr lang="en-US">
                <a:latin typeface="Times New Roman"/>
                <a:ea typeface="Times New Roman"/>
                <a:cs typeface="Times New Roman"/>
                <a:sym typeface="Times New Roman"/>
              </a:rPr>
              <a:t>“WriteCalc”</a:t>
            </a:r>
            <a:endParaRPr>
              <a:latin typeface="Times New Roman"/>
              <a:ea typeface="Times New Roman"/>
              <a:cs typeface="Times New Roman"/>
              <a:sym typeface="Times New Roman"/>
            </a:endParaRPr>
          </a:p>
        </p:txBody>
      </p:sp>
      <p:sp>
        <p:nvSpPr>
          <p:cNvPr id="1048578" name="Google Shape;1824;p209"/>
          <p:cNvSpPr txBox="1">
            <a:spLocks noGrp="1"/>
          </p:cNvSpPr>
          <p:nvPr>
            <p:ph type="body" idx="1"/>
          </p:nvPr>
        </p:nvSpPr>
        <p:spPr>
          <a:xfrm>
            <a:off x="261267" y="3361376"/>
            <a:ext cx="3689400" cy="440700"/>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SzPts val="1400"/>
              <a:buNone/>
            </a:pPr>
            <a:r>
              <a:rPr lang="en-US">
                <a:latin typeface="Times New Roman"/>
                <a:ea typeface="Times New Roman"/>
                <a:cs typeface="Times New Roman"/>
                <a:sym typeface="Times New Roman"/>
              </a:rPr>
              <a:t>Task - 2</a:t>
            </a:r>
            <a:endParaRPr>
              <a:latin typeface="Times New Roman"/>
              <a:ea typeface="Times New Roman"/>
              <a:cs typeface="Times New Roman"/>
              <a:sym typeface="Times New Roman"/>
            </a:endParaRPr>
          </a:p>
        </p:txBody>
      </p:sp>
      <p:graphicFrame>
        <p:nvGraphicFramePr>
          <p:cNvPr id="4194304" name="Google Shape;1825;p209"/>
          <p:cNvGraphicFramePr>
            <a:graphicFrameLocks/>
          </p:cNvGraphicFramePr>
          <p:nvPr/>
        </p:nvGraphicFramePr>
        <p:xfrm>
          <a:off x="80211" y="4119115"/>
          <a:ext cx="4224160" cy="884510"/>
        </p:xfrm>
        <a:graphic>
          <a:graphicData uri="http://schemas.openxmlformats.org/drawingml/2006/table">
            <a:tbl>
              <a:tblPr>
                <a:noFill/>
                <a:tableStyleId>{3FFD4044-D93A-4F5B-ADDF-483D9A49E003}</a:tableStyleId>
              </a:tblPr>
              <a:tblGrid>
                <a:gridCol w="1414052"/>
                <a:gridCol w="1888274"/>
                <a:gridCol w="921834"/>
              </a:tblGrid>
              <a:tr h="488300">
                <a:tc>
                  <a:txBody>
                    <a:bodyPr/>
                    <a:p>
                      <a:pPr algn="ctr" indent="0" lvl="0" marL="0" marR="0" rtl="0">
                        <a:lnSpc>
                          <a:spcPct val="100000"/>
                        </a:lnSpc>
                        <a:spcBef>
                          <a:spcPts val="0"/>
                        </a:spcBef>
                        <a:spcAft>
                          <a:spcPts val="0"/>
                        </a:spcAft>
                        <a:buClr>
                          <a:srgbClr val="000000"/>
                        </a:buClr>
                        <a:buSzPts val="1400"/>
                        <a:buFont typeface="Arial"/>
                        <a:buNone/>
                      </a:pPr>
                      <a:r>
                        <a:rPr b="1" cap="none" sz="1400" lang="en-US" strike="noStrike" u="none">
                          <a:solidFill>
                            <a:schemeClr val="lt2"/>
                          </a:solidFill>
                          <a:latin typeface="Times New Roman"/>
                          <a:ea typeface="Times New Roman"/>
                          <a:cs typeface="Times New Roman"/>
                          <a:sym typeface="Times New Roman"/>
                        </a:rPr>
                        <a:t>LMS Username</a:t>
                      </a:r>
                      <a:endParaRPr b="1" cap="none" sz="1400" strike="noStrike" u="none">
                        <a:solidFill>
                          <a:schemeClr val="lt2"/>
                        </a:solidFill>
                        <a:latin typeface="Times New Roman"/>
                        <a:ea typeface="Times New Roman"/>
                        <a:cs typeface="Times New Roman"/>
                        <a:sym typeface="Times New Roman"/>
                      </a:endParaRPr>
                    </a:p>
                  </a:txBody>
                  <a:tcPr marL="91425" marR="91425" marT="91425" marB="91425"/>
                </a:tc>
                <a:tc>
                  <a:txBody>
                    <a:bodyPr/>
                    <a:p>
                      <a:pPr algn="ctr" indent="0" lvl="0" marL="0" marR="0" rtl="0">
                        <a:lnSpc>
                          <a:spcPct val="100000"/>
                        </a:lnSpc>
                        <a:spcBef>
                          <a:spcPts val="0"/>
                        </a:spcBef>
                        <a:spcAft>
                          <a:spcPts val="0"/>
                        </a:spcAft>
                        <a:buClr>
                          <a:srgbClr val="000000"/>
                        </a:buClr>
                        <a:buSzPts val="1400"/>
                        <a:buFont typeface="Arial"/>
                        <a:buNone/>
                      </a:pPr>
                      <a:r>
                        <a:rPr b="1" cap="none" sz="1400" lang="en-US" strike="noStrike" u="none">
                          <a:solidFill>
                            <a:schemeClr val="lt2"/>
                          </a:solidFill>
                          <a:latin typeface="Times New Roman"/>
                          <a:ea typeface="Times New Roman"/>
                          <a:cs typeface="Times New Roman"/>
                          <a:sym typeface="Times New Roman"/>
                        </a:rPr>
                        <a:t>Name </a:t>
                      </a:r>
                      <a:endParaRPr b="1" cap="none" sz="1400" strike="noStrike" u="none">
                        <a:solidFill>
                          <a:schemeClr val="lt2"/>
                        </a:solidFill>
                        <a:latin typeface="Times New Roman"/>
                        <a:ea typeface="Times New Roman"/>
                        <a:cs typeface="Times New Roman"/>
                        <a:sym typeface="Times New Roman"/>
                      </a:endParaRPr>
                    </a:p>
                  </a:txBody>
                  <a:tcPr marL="91425" marR="91425" marT="91425" marB="91425"/>
                </a:tc>
                <a:tc>
                  <a:txBody>
                    <a:bodyPr/>
                    <a:p>
                      <a:pPr algn="ctr" indent="0" lvl="0" marL="0" marR="0" rtl="0">
                        <a:lnSpc>
                          <a:spcPct val="100000"/>
                        </a:lnSpc>
                        <a:spcBef>
                          <a:spcPts val="0"/>
                        </a:spcBef>
                        <a:spcAft>
                          <a:spcPts val="0"/>
                        </a:spcAft>
                        <a:buClr>
                          <a:srgbClr val="000000"/>
                        </a:buClr>
                        <a:buSzPts val="1400"/>
                        <a:buFont typeface="Arial"/>
                        <a:buNone/>
                      </a:pPr>
                      <a:r>
                        <a:rPr b="1" cap="none" dirty="0" sz="1400" lang="en-US" strike="noStrike" u="none">
                          <a:solidFill>
                            <a:schemeClr val="lt2"/>
                          </a:solidFill>
                          <a:latin typeface="Times New Roman"/>
                          <a:ea typeface="Times New Roman"/>
                          <a:cs typeface="Times New Roman"/>
                          <a:sym typeface="Times New Roman"/>
                        </a:rPr>
                        <a:t>Batch </a:t>
                      </a:r>
                      <a:endParaRPr b="1" cap="none" dirty="0" sz="1400" strike="noStrike" u="none">
                        <a:solidFill>
                          <a:schemeClr val="lt2"/>
                        </a:solidFill>
                        <a:latin typeface="Times New Roman"/>
                        <a:ea typeface="Times New Roman"/>
                        <a:cs typeface="Times New Roman"/>
                        <a:sym typeface="Times New Roman"/>
                      </a:endParaRPr>
                    </a:p>
                  </a:txBody>
                  <a:tcPr marL="91425" marR="91425" marT="91425" marB="91425"/>
                </a:tc>
              </a:tr>
              <a:tr h="0">
                <a:tc>
                  <a:txBody>
                    <a:bodyPr/>
                    <a:p>
                      <a:pPr algn="l" indent="0" lvl="0" marL="0" marR="0" rtl="0">
                        <a:lnSpc>
                          <a:spcPct val="100000"/>
                        </a:lnSpc>
                        <a:spcBef>
                          <a:spcPts val="0"/>
                        </a:spcBef>
                        <a:spcAft>
                          <a:spcPts val="0"/>
                        </a:spcAft>
                        <a:buClr>
                          <a:srgbClr val="000000"/>
                        </a:buClr>
                        <a:buSzPts val="1400"/>
                        <a:buFont typeface="Arial"/>
                        <a:buNone/>
                      </a:pPr>
                      <a:r>
                        <a:rPr cap="none" dirty="0" sz="1400" lang="en-US" strike="noStrike" u="none">
                          <a:solidFill>
                            <a:schemeClr val="dk2"/>
                          </a:solidFill>
                          <a:latin typeface="Times New Roman"/>
                          <a:ea typeface="Times New Roman"/>
                          <a:cs typeface="Times New Roman"/>
                          <a:sym typeface="Times New Roman"/>
                        </a:rPr>
                        <a:t>2113a553</a:t>
                      </a:r>
                      <a:r>
                        <a:rPr cap="none" dirty="0" sz="1400" lang="en-US" strike="noStrike" u="none">
                          <a:solidFill>
                            <a:schemeClr val="dk2"/>
                          </a:solidFill>
                          <a:latin typeface="Times New Roman"/>
                          <a:ea typeface="Times New Roman"/>
                          <a:cs typeface="Times New Roman"/>
                          <a:sym typeface="Times New Roman"/>
                        </a:rPr>
                        <a:t>1</a:t>
                      </a:r>
                      <a:r>
                        <a:rPr cap="none" dirty="0" sz="1400" lang="en-US" strike="noStrike" u="none">
                          <a:solidFill>
                            <a:schemeClr val="dk2"/>
                          </a:solidFill>
                          <a:latin typeface="Times New Roman"/>
                          <a:ea typeface="Times New Roman"/>
                          <a:cs typeface="Times New Roman"/>
                          <a:sym typeface="Times New Roman"/>
                        </a:rPr>
                        <a:t>2</a:t>
                      </a:r>
                      <a:endParaRPr cap="none" dirty="0" sz="1400" strike="noStrike" u="none">
                        <a:solidFill>
                          <a:schemeClr val="dk2"/>
                        </a:solidFill>
                        <a:latin typeface="Times New Roman"/>
                        <a:ea typeface="Times New Roman"/>
                        <a:cs typeface="Times New Roman"/>
                        <a:sym typeface="Times New Roman"/>
                      </a:endParaRPr>
                    </a:p>
                  </a:txBody>
                  <a:tcPr marL="91425" marR="91425" marT="91425" marB="91425"/>
                </a:tc>
                <a:tc>
                  <a:txBody>
                    <a:bodyPr/>
                    <a:p>
                      <a:pPr algn="l" indent="0" lvl="0" marL="0" marR="0" rtl="0">
                        <a:lnSpc>
                          <a:spcPct val="100000"/>
                        </a:lnSpc>
                        <a:spcBef>
                          <a:spcPts val="0"/>
                        </a:spcBef>
                        <a:spcAft>
                          <a:spcPts val="0"/>
                        </a:spcAft>
                        <a:buClr>
                          <a:srgbClr val="000000"/>
                        </a:buClr>
                        <a:buSzPts val="1400"/>
                        <a:buFont typeface="Arial"/>
                        <a:buNone/>
                      </a:pPr>
                      <a:r>
                        <a:rPr cap="none" dirty="0" sz="1400" lang="en-US" strike="noStrike" u="none">
                          <a:solidFill>
                            <a:schemeClr val="dk2"/>
                          </a:solidFill>
                          <a:latin typeface="Times New Roman"/>
                          <a:ea typeface="Times New Roman"/>
                          <a:cs typeface="Times New Roman"/>
                          <a:sym typeface="Times New Roman"/>
                        </a:rPr>
                        <a:t>G</a:t>
                      </a:r>
                      <a:r>
                        <a:rPr cap="none" dirty="0" sz="1400" lang="en-US" strike="noStrike" u="none">
                          <a:solidFill>
                            <a:schemeClr val="dk2"/>
                          </a:solidFill>
                          <a:latin typeface="Times New Roman"/>
                          <a:ea typeface="Times New Roman"/>
                          <a:cs typeface="Times New Roman"/>
                          <a:sym typeface="Times New Roman"/>
                        </a:rPr>
                        <a:t>e</a:t>
                      </a:r>
                      <a:r>
                        <a:rPr cap="none" dirty="0" sz="1400" lang="en-US" strike="noStrike" u="none">
                          <a:solidFill>
                            <a:schemeClr val="dk2"/>
                          </a:solidFill>
                          <a:latin typeface="Times New Roman"/>
                          <a:ea typeface="Times New Roman"/>
                          <a:cs typeface="Times New Roman"/>
                          <a:sym typeface="Times New Roman"/>
                        </a:rPr>
                        <a:t>m</a:t>
                      </a:r>
                      <a:r>
                        <a:rPr cap="none" dirty="0" sz="1400" lang="en-US" strike="noStrike" u="none">
                          <a:solidFill>
                            <a:schemeClr val="dk2"/>
                          </a:solidFill>
                          <a:latin typeface="Times New Roman"/>
                          <a:ea typeface="Times New Roman"/>
                          <a:cs typeface="Times New Roman"/>
                          <a:sym typeface="Times New Roman"/>
                        </a:rPr>
                        <a:t>i</a:t>
                      </a:r>
                      <a:r>
                        <a:rPr cap="none" dirty="0" sz="1400" lang="en-US" strike="noStrike" u="none">
                          <a:solidFill>
                            <a:schemeClr val="dk2"/>
                          </a:solidFill>
                          <a:latin typeface="Times New Roman"/>
                          <a:ea typeface="Times New Roman"/>
                          <a:cs typeface="Times New Roman"/>
                          <a:sym typeface="Times New Roman"/>
                        </a:rPr>
                        <a:t>n</a:t>
                      </a:r>
                      <a:r>
                        <a:rPr cap="none" dirty="0" sz="1400" lang="en-US" strike="noStrike" u="none">
                          <a:solidFill>
                            <a:schemeClr val="dk2"/>
                          </a:solidFill>
                          <a:latin typeface="Times New Roman"/>
                          <a:ea typeface="Times New Roman"/>
                          <a:cs typeface="Times New Roman"/>
                          <a:sym typeface="Times New Roman"/>
                        </a:rPr>
                        <a:t>i</a:t>
                      </a:r>
                      <a:r>
                        <a:rPr cap="none" dirty="0" sz="1400" lang="en-US" strike="noStrike" u="none">
                          <a:solidFill>
                            <a:schemeClr val="dk2"/>
                          </a:solidFill>
                          <a:latin typeface="Times New Roman"/>
                          <a:ea typeface="Times New Roman"/>
                          <a:cs typeface="Times New Roman"/>
                          <a:sym typeface="Times New Roman"/>
                        </a:rPr>
                        <a:t> </a:t>
                      </a:r>
                      <a:r>
                        <a:rPr cap="none" dirty="0" sz="1400" lang="en-US" strike="noStrike" u="none">
                          <a:solidFill>
                            <a:schemeClr val="dk2"/>
                          </a:solidFill>
                          <a:latin typeface="Times New Roman"/>
                          <a:ea typeface="Times New Roman"/>
                          <a:cs typeface="Times New Roman"/>
                          <a:sym typeface="Times New Roman"/>
                        </a:rPr>
                        <a:t>A</a:t>
                      </a:r>
                      <a:endParaRPr cap="none" dirty="0" sz="1400" strike="noStrike" u="none">
                        <a:solidFill>
                          <a:schemeClr val="dk2"/>
                        </a:solidFill>
                        <a:latin typeface="Times New Roman"/>
                        <a:ea typeface="Times New Roman"/>
                        <a:cs typeface="Times New Roman"/>
                        <a:sym typeface="Times New Roman"/>
                      </a:endParaRPr>
                    </a:p>
                  </a:txBody>
                  <a:tcPr marL="91425" marR="91425" marT="91425" marB="91425"/>
                </a:tc>
                <a:tc>
                  <a:txBody>
                    <a:bodyPr/>
                    <a:p>
                      <a:pPr algn="l" indent="0" lvl="0" marL="0" marR="0" rtl="0">
                        <a:lnSpc>
                          <a:spcPct val="100000"/>
                        </a:lnSpc>
                        <a:spcBef>
                          <a:spcPts val="0"/>
                        </a:spcBef>
                        <a:spcAft>
                          <a:spcPts val="0"/>
                        </a:spcAft>
                        <a:buClr>
                          <a:srgbClr val="000000"/>
                        </a:buClr>
                        <a:buSzPts val="1400"/>
                        <a:buFont typeface="Arial"/>
                        <a:buNone/>
                      </a:pPr>
                      <a:r>
                        <a:rPr cap="none" dirty="0" sz="1400" lang="en-US" strike="noStrike" u="none">
                          <a:solidFill>
                            <a:schemeClr val="dk2"/>
                          </a:solidFill>
                          <a:latin typeface="Times New Roman"/>
                          <a:ea typeface="Times New Roman"/>
                          <a:cs typeface="Times New Roman"/>
                          <a:sym typeface="Times New Roman"/>
                        </a:rPr>
                        <a:t>A55</a:t>
                      </a:r>
                      <a:endParaRPr cap="none" dirty="0" sz="1400" strike="noStrike" u="none">
                        <a:solidFill>
                          <a:schemeClr val="dk2"/>
                        </a:solidFill>
                        <a:latin typeface="Times New Roman"/>
                        <a:ea typeface="Times New Roman"/>
                        <a:cs typeface="Times New Roman"/>
                        <a:sym typeface="Times New Roman"/>
                      </a:endParaRPr>
                    </a:p>
                  </a:txBody>
                  <a:tcPr marL="91425" marR="91425" marT="91425" marB="91425"/>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32" name="Shape 1829"/>
        <p:cNvGrpSpPr/>
        <p:nvPr/>
      </p:nvGrpSpPr>
      <p:grpSpPr>
        <a:xfrm>
          <a:off x="0" y="0"/>
          <a:ext cx="0" cy="0"/>
          <a:chOff x="0" y="0"/>
          <a:chExt cx="0" cy="0"/>
        </a:xfrm>
      </p:grpSpPr>
      <p:sp>
        <p:nvSpPr>
          <p:cNvPr id="1048585" name="Google Shape;1830;p210"/>
          <p:cNvSpPr txBox="1">
            <a:spLocks noGrp="1"/>
          </p:cNvSpPr>
          <p:nvPr>
            <p:ph type="title"/>
          </p:nvPr>
        </p:nvSpPr>
        <p:spPr>
          <a:xfrm>
            <a:off x="144711" y="810810"/>
            <a:ext cx="3421450" cy="344091"/>
          </a:xfrm>
          <a:prstGeom prst="rect"/>
          <a:noFill/>
          <a:ln>
            <a:noFill/>
          </a:ln>
        </p:spPr>
        <p:txBody>
          <a:bodyPr anchor="ctr" anchorCtr="0" bIns="45700" lIns="90000" rIns="91425" spcFirstLastPara="1" tIns="45700" wrap="square">
            <a:noAutofit/>
          </a:bodyPr>
          <a:p>
            <a:pPr algn="l" indent="0" lvl="0" marL="0" rtl="0">
              <a:lnSpc>
                <a:spcPct val="100000"/>
              </a:lnSpc>
              <a:spcBef>
                <a:spcPts val="0"/>
              </a:spcBef>
              <a:spcAft>
                <a:spcPts val="0"/>
              </a:spcAft>
              <a:buClr>
                <a:schemeClr val="lt1"/>
              </a:buClr>
              <a:buSzPts val="1700"/>
              <a:buFont typeface="Public Sans"/>
              <a:buNone/>
            </a:pPr>
            <a:r>
              <a:rPr b="0" sz="2000" lang="en-US">
                <a:solidFill>
                  <a:schemeClr val="lt2"/>
                </a:solidFill>
                <a:latin typeface="Times New Roman"/>
                <a:ea typeface="Times New Roman"/>
                <a:cs typeface="Times New Roman"/>
                <a:sym typeface="Times New Roman"/>
              </a:rPr>
              <a:t>Simple Calc</a:t>
            </a:r>
            <a:endParaRPr b="0" sz="1829">
              <a:solidFill>
                <a:schemeClr val="lt2"/>
              </a:solidFill>
              <a:latin typeface="Times New Roman"/>
              <a:ea typeface="Times New Roman"/>
              <a:cs typeface="Times New Roman"/>
              <a:sym typeface="Times New Roman"/>
            </a:endParaRPr>
          </a:p>
        </p:txBody>
      </p:sp>
      <p:sp>
        <p:nvSpPr>
          <p:cNvPr id="1048586" name="Google Shape;1831;p210"/>
          <p:cNvSpPr txBox="1">
            <a:spLocks noGrp="1"/>
          </p:cNvSpPr>
          <p:nvPr>
            <p:ph type="body" idx="1"/>
          </p:nvPr>
        </p:nvSpPr>
        <p:spPr>
          <a:xfrm>
            <a:off x="23413" y="1295652"/>
            <a:ext cx="4548587" cy="3036421"/>
          </a:xfrm>
          <a:prstGeom prst="rect"/>
          <a:noFill/>
          <a:ln>
            <a:noFill/>
          </a:ln>
        </p:spPr>
        <p:txBody>
          <a:bodyPr anchor="t" anchorCtr="0" bIns="45700" lIns="91425" rIns="91425" spcFirstLastPara="1" tIns="45700" wrap="square">
            <a:noAutofit/>
          </a:bodyPr>
          <a:p>
            <a:pPr algn="just" indent="-317500" lvl="0" marL="457200" rtl="0">
              <a:lnSpc>
                <a:spcPct val="100000"/>
              </a:lnSpc>
              <a:spcBef>
                <a:spcPts val="0"/>
              </a:spcBef>
              <a:spcAft>
                <a:spcPts val="0"/>
              </a:spcAft>
              <a:buSzPts val="1400"/>
              <a:buChar char="▪"/>
            </a:pPr>
            <a:r>
              <a:rPr sz="1100" lang="en-US">
                <a:latin typeface="Times New Roman"/>
                <a:ea typeface="Times New Roman"/>
                <a:cs typeface="Times New Roman"/>
                <a:sym typeface="Times New Roman"/>
              </a:rPr>
              <a:t>Simple </a:t>
            </a:r>
            <a:r>
              <a:rPr sz="1100" lang="en-US">
                <a:solidFill>
                  <a:schemeClr val="lt1"/>
                </a:solidFill>
                <a:latin typeface="Times New Roman"/>
                <a:ea typeface="Times New Roman"/>
                <a:cs typeface="Times New Roman"/>
                <a:sym typeface="Times New Roman"/>
              </a:rPr>
              <a:t>Calc is a simple calculator and text editor web page is a basic application </a:t>
            </a:r>
            <a:r>
              <a:rPr sz="1100" lang="en-US">
                <a:latin typeface="Times New Roman"/>
                <a:ea typeface="Times New Roman"/>
                <a:cs typeface="Times New Roman"/>
                <a:sym typeface="Times New Roman"/>
              </a:rPr>
              <a:t>that allows users to perform simple arithmetic operations and manipulate text content on a web page. </a:t>
            </a:r>
          </a:p>
          <a:p>
            <a:pPr algn="just" indent="-317500" lvl="0" marL="457200" rtl="0">
              <a:lnSpc>
                <a:spcPct val="100000"/>
              </a:lnSpc>
              <a:spcBef>
                <a:spcPts val="0"/>
              </a:spcBef>
              <a:spcAft>
                <a:spcPts val="0"/>
              </a:spcAft>
              <a:buSzPts val="1400"/>
              <a:buChar char="▪"/>
            </a:pPr>
            <a:r>
              <a:rPr sz="1100" lang="en-US">
                <a:latin typeface="Times New Roman"/>
                <a:ea typeface="Times New Roman"/>
                <a:cs typeface="Times New Roman"/>
                <a:sym typeface="Times New Roman"/>
              </a:rPr>
              <a:t>The calculator component allows users to perform basic calculations such as addition, subtraction, multiplication, and division. </a:t>
            </a:r>
          </a:p>
          <a:p>
            <a:pPr algn="just" indent="-317500" lvl="0" marL="457200" rtl="0">
              <a:lnSpc>
                <a:spcPct val="100000"/>
              </a:lnSpc>
              <a:spcBef>
                <a:spcPts val="0"/>
              </a:spcBef>
              <a:spcAft>
                <a:spcPts val="0"/>
              </a:spcAft>
              <a:buSzPts val="1400"/>
              <a:buChar char="▪"/>
            </a:pPr>
            <a:r>
              <a:rPr sz="1100" lang="en-US">
                <a:latin typeface="Times New Roman"/>
                <a:ea typeface="Times New Roman"/>
                <a:cs typeface="Times New Roman"/>
                <a:sym typeface="Times New Roman"/>
              </a:rPr>
              <a:t>The text editor component provides basic functionalities such as text formatting options like bold, italic, and underline, as well as text alignment options like left, center, and right.</a:t>
            </a:r>
          </a:p>
          <a:p>
            <a:pPr algn="just" indent="-317500" lvl="0" marL="457200" rtl="0">
              <a:lnSpc>
                <a:spcPct val="100000"/>
              </a:lnSpc>
              <a:spcBef>
                <a:spcPts val="0"/>
              </a:spcBef>
              <a:spcAft>
                <a:spcPts val="0"/>
              </a:spcAft>
              <a:buSzPts val="1400"/>
              <a:buChar char="▪"/>
            </a:pPr>
            <a:r>
              <a:rPr sz="1100" lang="en-US">
                <a:latin typeface="Times New Roman"/>
                <a:ea typeface="Times New Roman"/>
                <a:cs typeface="Times New Roman"/>
                <a:sym typeface="Times New Roman"/>
              </a:rPr>
              <a:t>The calculator and text editor components are both implemented using HTML, CSS, and JavaScript, which are standard web development technologies. The interface is intuitive, with buttons and text input fields that are easy to understand and use.</a:t>
            </a:r>
          </a:p>
          <a:p>
            <a:pPr algn="just" indent="-317500" lvl="0" marL="457200" rtl="0">
              <a:lnSpc>
                <a:spcPct val="100000"/>
              </a:lnSpc>
              <a:spcBef>
                <a:spcPts val="0"/>
              </a:spcBef>
              <a:spcAft>
                <a:spcPts val="0"/>
              </a:spcAft>
              <a:buSzPts val="1400"/>
              <a:buChar char="▪"/>
            </a:pPr>
            <a:r>
              <a:rPr sz="1100" lang="en-US">
                <a:latin typeface="Times New Roman"/>
                <a:ea typeface="Times New Roman"/>
                <a:cs typeface="Times New Roman"/>
                <a:sym typeface="Times New Roman"/>
              </a:rPr>
              <a:t>Overall, Simple Calc is a useful tool for individuals who need to perform basic calculations and manipulate text content on a web page. It can be used for a variety of purposes, such as taking notes, writing memos, or performing quick calculations, making it a versatile and valuable addition to any web application</a:t>
            </a:r>
          </a:p>
          <a:p>
            <a:pPr algn="just" indent="-196850" lvl="0" marL="285750" rtl="0">
              <a:lnSpc>
                <a:spcPct val="100000"/>
              </a:lnSpc>
              <a:spcBef>
                <a:spcPts val="0"/>
              </a:spcBef>
              <a:spcAft>
                <a:spcPts val="0"/>
              </a:spcAft>
              <a:buClr>
                <a:schemeClr val="lt1"/>
              </a:buClr>
              <a:buSzPts val="1400"/>
              <a:buFont typeface="EB Garamond Medium"/>
              <a:buNone/>
            </a:pPr>
            <a:endParaRPr sz="1100">
              <a:latin typeface="Times New Roman"/>
              <a:ea typeface="Times New Roman"/>
              <a:cs typeface="Times New Roman"/>
              <a:sym typeface="Times New Roman"/>
            </a:endParaRPr>
          </a:p>
        </p:txBody>
      </p:sp>
      <p:pic>
        <p:nvPicPr>
          <p:cNvPr id="2097155" name="Google Shape;1832;p210"/>
          <p:cNvPicPr preferRelativeResize="0">
            <a:picLocks/>
          </p:cNvPicPr>
          <p:nvPr/>
        </p:nvPicPr>
        <p:blipFill rotWithShape="1">
          <a:blip xmlns:r="http://schemas.openxmlformats.org/officeDocument/2006/relationships" r:embed="rId1">
            <a:alphaModFix/>
          </a:blip>
          <a:srcRect/>
          <a:stretch>
            <a:fillRect/>
          </a:stretch>
        </p:blipFill>
        <p:spPr>
          <a:xfrm>
            <a:off x="4267275" y="242113"/>
            <a:ext cx="9144000" cy="5143500"/>
          </a:xfrm>
          <a:prstGeom prst="rect"/>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36" name="Shape 1836"/>
        <p:cNvGrpSpPr/>
        <p:nvPr/>
      </p:nvGrpSpPr>
      <p:grpSpPr>
        <a:xfrm>
          <a:off x="0" y="0"/>
          <a:ext cx="0" cy="0"/>
          <a:chOff x="0" y="0"/>
          <a:chExt cx="0" cy="0"/>
        </a:xfrm>
      </p:grpSpPr>
      <p:sp>
        <p:nvSpPr>
          <p:cNvPr id="1048592" name="Google Shape;1837;p1"/>
          <p:cNvSpPr txBox="1"/>
          <p:nvPr/>
        </p:nvSpPr>
        <p:spPr>
          <a:xfrm>
            <a:off x="445779" y="237121"/>
            <a:ext cx="4337236" cy="318600"/>
          </a:xfrm>
          <a:prstGeom prst="rect"/>
          <a:no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800"/>
              <a:buFont typeface="Arial"/>
              <a:buNone/>
            </a:pPr>
            <a:r>
              <a:rPr b="1" cap="none" sz="1800" i="0" lang="en-US" strike="noStrike" u="none">
                <a:solidFill>
                  <a:schemeClr val="dk2"/>
                </a:solidFill>
                <a:latin typeface="Times New Roman"/>
                <a:ea typeface="Times New Roman"/>
                <a:cs typeface="Times New Roman"/>
                <a:sym typeface="Times New Roman"/>
              </a:rPr>
              <a:t>Step-Wise Description - Calculator</a:t>
            </a:r>
            <a:endParaRPr b="1" cap="none" sz="1800" i="0" strike="noStrike" u="none">
              <a:solidFill>
                <a:srgbClr val="000000"/>
              </a:solidFill>
              <a:latin typeface="Times New Roman"/>
              <a:ea typeface="Times New Roman"/>
              <a:cs typeface="Times New Roman"/>
              <a:sym typeface="Times New Roman"/>
            </a:endParaRPr>
          </a:p>
        </p:txBody>
      </p:sp>
      <p:sp>
        <p:nvSpPr>
          <p:cNvPr id="1048593" name="Google Shape;1838;p1"/>
          <p:cNvSpPr txBox="1">
            <a:spLocks noGrp="1"/>
          </p:cNvSpPr>
          <p:nvPr>
            <p:ph type="body" idx="1"/>
          </p:nvPr>
        </p:nvSpPr>
        <p:spPr>
          <a:xfrm>
            <a:off x="445779" y="476300"/>
            <a:ext cx="8151446" cy="5349200"/>
          </a:xfrm>
          <a:prstGeom prst="rect"/>
          <a:noFill/>
          <a:ln>
            <a:noFill/>
          </a:ln>
        </p:spPr>
        <p:txBody>
          <a:bodyPr anchor="ctr" anchorCtr="0" bIns="45700" lIns="91425" rIns="91425" spcFirstLastPara="1" tIns="45700" wrap="square">
            <a:spAutoFit/>
          </a:bodyPr>
          <a:p>
            <a:pPr algn="just" indent="0" lvl="0" marL="0" rtl="0">
              <a:lnSpc>
                <a:spcPct val="100000"/>
              </a:lnSpc>
              <a:spcBef>
                <a:spcPts val="600"/>
              </a:spcBef>
              <a:spcAft>
                <a:spcPts val="0"/>
              </a:spcAft>
              <a:buClr>
                <a:schemeClr val="dk1"/>
              </a:buClr>
              <a:buSzPts val="1500"/>
              <a:buNone/>
            </a:pPr>
            <a:r>
              <a:rPr sz="1500" lang="en-US">
                <a:solidFill>
                  <a:schemeClr val="dk1"/>
                </a:solidFill>
                <a:latin typeface="Times New Roman"/>
                <a:ea typeface="Times New Roman"/>
                <a:cs typeface="Times New Roman"/>
                <a:sym typeface="Times New Roman"/>
              </a:rPr>
              <a:t>Following is the step-wise description for the created </a:t>
            </a:r>
            <a:r>
              <a:rPr b="0" cap="none" sz="1500" i="0" lang="en-US" strike="noStrike" u="none">
                <a:solidFill>
                  <a:schemeClr val="dk1"/>
                </a:solidFill>
                <a:latin typeface="Times New Roman"/>
                <a:ea typeface="Times New Roman"/>
                <a:cs typeface="Times New Roman"/>
                <a:sym typeface="Times New Roman"/>
              </a:rPr>
              <a:t>simple </a:t>
            </a:r>
            <a:r>
              <a:rPr sz="1500" lang="en-US">
                <a:solidFill>
                  <a:schemeClr val="dk1"/>
                </a:solidFill>
                <a:latin typeface="Times New Roman"/>
                <a:ea typeface="Times New Roman"/>
                <a:cs typeface="Times New Roman"/>
                <a:sym typeface="Times New Roman"/>
              </a:rPr>
              <a:t>calculator </a:t>
            </a:r>
            <a:r>
              <a:rPr b="0" cap="none" sz="1500" i="0" lang="en-US" strike="noStrike" u="none">
                <a:solidFill>
                  <a:schemeClr val="dk1"/>
                </a:solidFill>
                <a:latin typeface="Times New Roman"/>
                <a:ea typeface="Times New Roman"/>
                <a:cs typeface="Times New Roman"/>
                <a:sym typeface="Times New Roman"/>
              </a:rPr>
              <a:t>web page:</a:t>
            </a:r>
            <a:endParaRPr b="1" cap="none" sz="1500" i="0" strike="noStrike" u="sng">
              <a:solidFill>
                <a:schemeClr val="dk1"/>
              </a:solidFill>
              <a:latin typeface="Times New Roman"/>
              <a:ea typeface="Times New Roman"/>
              <a:cs typeface="Times New Roman"/>
              <a:sym typeface="Times New Roman"/>
            </a:endParaRP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The code starts with the &lt;html&gt; tag.</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The &lt;head&gt; tag contains some metadata about the document and some styling information.</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The page title is set to "Calculator".</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A &lt;h1&gt; tag displays a welcome message.</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A &lt;h2&gt; tag displays the title of the calculator.</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The &lt;body&gt; tag contains the visible content of the document.</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The &lt;table&gt; tag is used to create a table on the page.</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A text input field is created inside a table cell using the &lt;input&gt; tag. The type attribute is set to "text" and the id attribute is set to "result".</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Several table cells contain buttons with numeric and mathematical symbols using the &lt;input&gt; tag. Each button has an onclick attribute that calls a corresponding function to update the value of the input field.</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A script tag is used to load two different versions of the Math.js library that provides mathematical functions and expressions. Some styling information for the table and the buttons are also defined using CSS inside the &lt;style&gt; tag.</a:t>
            </a:r>
          </a:p>
          <a:p>
            <a:pPr algn="just" indent="-247650" lvl="0" marL="342900" marR="0" rtl="0">
              <a:lnSpc>
                <a:spcPct val="100000"/>
              </a:lnSpc>
              <a:spcBef>
                <a:spcPts val="600"/>
              </a:spcBef>
              <a:spcAft>
                <a:spcPts val="0"/>
              </a:spcAft>
              <a:buClr>
                <a:srgbClr val="000000"/>
              </a:buClr>
              <a:buSzPts val="1500"/>
              <a:buFont typeface="Arial"/>
              <a:buNone/>
            </a:pPr>
            <a:endParaRPr b="0" cap="none" sz="1500" i="0" strike="noStrike" u="none">
              <a:solidFill>
                <a:schemeClr val="dk1"/>
              </a:solidFill>
              <a:latin typeface="Times New Roman"/>
              <a:ea typeface="Times New Roman"/>
              <a:cs typeface="Times New Roman"/>
              <a:sym typeface="Times New Roman"/>
            </a:endParaRPr>
          </a:p>
          <a:p>
            <a:pPr algn="just" indent="0" lvl="0" marL="0" marR="0" rtl="0">
              <a:lnSpc>
                <a:spcPct val="100000"/>
              </a:lnSpc>
              <a:spcBef>
                <a:spcPts val="600"/>
              </a:spcBef>
              <a:spcAft>
                <a:spcPts val="0"/>
              </a:spcAft>
              <a:buClr>
                <a:srgbClr val="000000"/>
              </a:buClr>
              <a:buSzPts val="1500"/>
              <a:buNone/>
            </a:pPr>
            <a:endParaRPr b="0" cap="none" sz="1500" i="0" strike="noStrike" u="none">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39" name="Shape 1842"/>
        <p:cNvGrpSpPr/>
        <p:nvPr/>
      </p:nvGrpSpPr>
      <p:grpSpPr>
        <a:xfrm>
          <a:off x="0" y="0"/>
          <a:ext cx="0" cy="0"/>
          <a:chOff x="0" y="0"/>
          <a:chExt cx="0" cy="0"/>
        </a:xfrm>
      </p:grpSpPr>
      <p:sp>
        <p:nvSpPr>
          <p:cNvPr id="1048596" name="Google Shape;1843;g2139e008f02_0_0"/>
          <p:cNvSpPr txBox="1"/>
          <p:nvPr/>
        </p:nvSpPr>
        <p:spPr>
          <a:xfrm>
            <a:off x="445778" y="237121"/>
            <a:ext cx="4196559" cy="318600"/>
          </a:xfrm>
          <a:prstGeom prst="rect"/>
          <a:no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800"/>
              <a:buFont typeface="Arial"/>
              <a:buNone/>
            </a:pPr>
            <a:r>
              <a:rPr b="1" cap="none" sz="1800" i="0" lang="en-US" strike="noStrike" u="none">
                <a:solidFill>
                  <a:schemeClr val="dk2"/>
                </a:solidFill>
                <a:latin typeface="Times New Roman"/>
                <a:ea typeface="Times New Roman"/>
                <a:cs typeface="Times New Roman"/>
                <a:sym typeface="Times New Roman"/>
              </a:rPr>
              <a:t>Step-Wise Description – Text Editor</a:t>
            </a:r>
            <a:endParaRPr b="1" cap="none" sz="1800" i="0" strike="noStrike" u="none">
              <a:solidFill>
                <a:srgbClr val="000000"/>
              </a:solidFill>
              <a:latin typeface="Times New Roman"/>
              <a:ea typeface="Times New Roman"/>
              <a:cs typeface="Times New Roman"/>
              <a:sym typeface="Times New Roman"/>
            </a:endParaRPr>
          </a:p>
        </p:txBody>
      </p:sp>
      <p:sp>
        <p:nvSpPr>
          <p:cNvPr id="1048597" name="Google Shape;1844;g2139e008f02_0_0"/>
          <p:cNvSpPr/>
          <p:nvPr/>
        </p:nvSpPr>
        <p:spPr>
          <a:xfrm>
            <a:off x="445779" y="318633"/>
            <a:ext cx="8463759" cy="5196800"/>
          </a:xfrm>
          <a:prstGeom prst="rect"/>
          <a:noFill/>
          <a:ln>
            <a:noFill/>
          </a:ln>
        </p:spPr>
        <p:txBody>
          <a:bodyPr anchor="ctr" anchorCtr="0" bIns="45700" lIns="91425" rIns="91425" spcFirstLastPara="1" tIns="45700" wrap="square">
            <a:spAutoFit/>
          </a:bodyPr>
          <a:p>
            <a:pPr algn="just" indent="0" lvl="0" marL="0" marR="0" rtl="0">
              <a:lnSpc>
                <a:spcPct val="100000"/>
              </a:lnSpc>
              <a:spcBef>
                <a:spcPts val="0"/>
              </a:spcBef>
              <a:spcAft>
                <a:spcPts val="0"/>
              </a:spcAft>
              <a:buClr>
                <a:schemeClr val="dk1"/>
              </a:buClr>
              <a:buSzPts val="1500"/>
              <a:buFont typeface="Arial"/>
              <a:buNone/>
            </a:pPr>
            <a:r>
              <a:rPr b="0" cap="none" sz="1500" i="0" lang="en-US" strike="noStrike" u="none">
                <a:solidFill>
                  <a:schemeClr val="dk1"/>
                </a:solidFill>
                <a:latin typeface="Times New Roman"/>
                <a:ea typeface="Times New Roman"/>
                <a:cs typeface="Times New Roman"/>
                <a:sym typeface="Times New Roman"/>
              </a:rPr>
              <a:t>Following is the step-wise description for the created simple text editor web page:</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The first few lines define the document type and set the language and direction attributes.</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The &lt;head&gt; section contains various meta tags, the page title, and links to external CSS files for Bootstrap and FontAwesome libraries. It also includes some internal CSS styling for the text editor interface.</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The &lt;body&gt; section contains a &lt;section&gt; element that wraps the entire content of the web page.</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Inside the &lt;section&gt; element, there are two &lt;h1&gt; and &lt;h2&gt; elements that display the title and subtitle of the web page respectively.</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There is a &lt;div&gt; element with class flex-box that wraps a set of &lt;button&gt; elements.</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Each &lt;button&gt; element has an onclick attribute that calls a JavaScript function when clicked.</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The JavaScript functions modify the text in a &lt;textarea&gt; element based on the button clicked. For example, clicking the "Bold" button will make the selected text bold, clicking the "Italic" button will make the selected text italicized, and so on.</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Below the &lt;div&gt; element, there is a &lt;textarea&gt; element with class editor that displays the text content.</a:t>
            </a:r>
          </a:p>
          <a:p>
            <a:pPr algn="just" indent="-342900" lvl="0" marL="342900" marR="0" rtl="0">
              <a:lnSpc>
                <a:spcPct val="100000"/>
              </a:lnSpc>
              <a:spcBef>
                <a:spcPts val="600"/>
              </a:spcBef>
              <a:spcAft>
                <a:spcPts val="0"/>
              </a:spcAft>
              <a:buClr>
                <a:schemeClr val="dk1"/>
              </a:buClr>
              <a:buSzPts val="1500"/>
              <a:buFont typeface="Arial"/>
              <a:buAutoNum type="arabicPeriod"/>
            </a:pPr>
            <a:r>
              <a:rPr b="0" cap="none" sz="1500" i="0" lang="en-US" strike="noStrike" u="none">
                <a:solidFill>
                  <a:schemeClr val="dk1"/>
                </a:solidFill>
                <a:latin typeface="Times New Roman"/>
                <a:ea typeface="Times New Roman"/>
                <a:cs typeface="Times New Roman"/>
                <a:sym typeface="Times New Roman"/>
              </a:rPr>
              <a:t> The JavaScript functions modify the text content of the &lt;textarea&gt; element by setting its value attribute.</a:t>
            </a:r>
          </a:p>
          <a:p>
            <a:pPr algn="just" indent="0" lvl="0" marL="0" marR="0" rtl="0">
              <a:lnSpc>
                <a:spcPct val="100000"/>
              </a:lnSpc>
              <a:spcBef>
                <a:spcPts val="600"/>
              </a:spcBef>
              <a:spcAft>
                <a:spcPts val="0"/>
              </a:spcAft>
              <a:buClr>
                <a:srgbClr val="000000"/>
              </a:buClr>
              <a:buSzPts val="1500"/>
              <a:buFont typeface="Arial"/>
              <a:buNone/>
            </a:pPr>
            <a:endParaRPr b="0" cap="none" sz="1500" i="0" strike="noStrike" u="none">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42" name="Shape 1848"/>
        <p:cNvGrpSpPr/>
        <p:nvPr/>
      </p:nvGrpSpPr>
      <p:grpSpPr>
        <a:xfrm>
          <a:off x="0" y="0"/>
          <a:ext cx="0" cy="0"/>
          <a:chOff x="0" y="0"/>
          <a:chExt cx="0" cy="0"/>
        </a:xfrm>
      </p:grpSpPr>
      <p:sp>
        <p:nvSpPr>
          <p:cNvPr id="1048600" name="Google Shape;1849;p2"/>
          <p:cNvSpPr txBox="1"/>
          <p:nvPr/>
        </p:nvSpPr>
        <p:spPr>
          <a:xfrm>
            <a:off x="445778" y="237121"/>
            <a:ext cx="4196559" cy="318600"/>
          </a:xfrm>
          <a:prstGeom prst="rect"/>
          <a:no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800"/>
              <a:buFont typeface="Arial"/>
              <a:buNone/>
            </a:pPr>
            <a:r>
              <a:rPr b="1" cap="none" sz="2000" i="0" lang="en-US" strike="noStrike" u="none">
                <a:solidFill>
                  <a:schemeClr val="lt2"/>
                </a:solidFill>
                <a:latin typeface="Times New Roman"/>
                <a:ea typeface="Times New Roman"/>
                <a:cs typeface="Times New Roman"/>
                <a:sym typeface="Times New Roman"/>
              </a:rPr>
              <a:t>Summary– Calculator</a:t>
            </a:r>
          </a:p>
        </p:txBody>
      </p:sp>
      <p:sp>
        <p:nvSpPr>
          <p:cNvPr id="1048601" name="Google Shape;1850;p2"/>
          <p:cNvSpPr txBox="1"/>
          <p:nvPr/>
        </p:nvSpPr>
        <p:spPr>
          <a:xfrm>
            <a:off x="445778" y="930031"/>
            <a:ext cx="8135514" cy="1259800"/>
          </a:xfrm>
          <a:prstGeom prst="rect"/>
          <a:noFill/>
          <a:ln>
            <a:noFill/>
          </a:ln>
        </p:spPr>
        <p:txBody>
          <a:bodyPr anchor="t" anchorCtr="0" bIns="45700" lIns="91425" rIns="91425" spcFirstLastPara="1" tIns="45700" wrap="square">
            <a:spAutoFit/>
          </a:bodyPr>
          <a:p>
            <a:pPr algn="just" indent="0" lvl="0" marL="0" marR="0" rtl="0">
              <a:lnSpc>
                <a:spcPct val="100000"/>
              </a:lnSpc>
              <a:spcBef>
                <a:spcPts val="0"/>
              </a:spcBef>
              <a:spcAft>
                <a:spcPts val="0"/>
              </a:spcAft>
              <a:buNone/>
            </a:pPr>
            <a:r>
              <a:rPr b="0" cap="none" sz="1400" i="0" lang="en-US" strike="noStrike" u="none">
                <a:solidFill>
                  <a:schemeClr val="dk1"/>
                </a:solidFill>
                <a:latin typeface="Times New Roman"/>
                <a:ea typeface="Times New Roman"/>
                <a:cs typeface="Times New Roman"/>
                <a:sym typeface="Times New Roman"/>
              </a:rPr>
              <a:t>The code snippet creates a simple calculator using JavaScript's math.js library. The document includes a table that displays the calculator's buttons and an input field for the result. The document also includes a script that defines various functions for performing mathematical operations and updates the result input field when a button is clicked.</a:t>
            </a:r>
          </a:p>
          <a:p>
            <a:pPr algn="just" indent="0" lvl="0" marL="0" marR="0" rtl="0">
              <a:lnSpc>
                <a:spcPct val="100000"/>
              </a:lnSpc>
              <a:spcBef>
                <a:spcPts val="1200"/>
              </a:spcBef>
              <a:spcAft>
                <a:spcPts val="0"/>
              </a:spcAft>
              <a:buNone/>
            </a:pPr>
            <a:endParaRPr b="0" cap="none" sz="1400" i="0" strike="noStrike" u="none">
              <a:solidFill>
                <a:schemeClr val="dk1"/>
              </a:solidFill>
              <a:latin typeface="Times New Roman"/>
              <a:ea typeface="Times New Roman"/>
              <a:cs typeface="Times New Roman"/>
              <a:sym typeface="Times New Roman"/>
            </a:endParaRPr>
          </a:p>
        </p:txBody>
      </p:sp>
      <p:sp>
        <p:nvSpPr>
          <p:cNvPr id="1048602" name="Google Shape;1851;p2"/>
          <p:cNvSpPr txBox="1"/>
          <p:nvPr/>
        </p:nvSpPr>
        <p:spPr>
          <a:xfrm>
            <a:off x="445778" y="1961082"/>
            <a:ext cx="4196559" cy="318600"/>
          </a:xfrm>
          <a:prstGeom prst="rect"/>
          <a:noFill/>
          <a:ln>
            <a:noFill/>
          </a:ln>
        </p:spPr>
        <p:txBody>
          <a:bodyPr anchor="t" anchorCtr="0" bIns="45700" lIns="91425" rIns="91425" spcFirstLastPara="1" tIns="45700" wrap="square">
            <a:noAutofit/>
          </a:bodyPr>
          <a:p>
            <a:pPr algn="l" indent="0" lvl="0" marL="0" marR="0" rtl="0">
              <a:lnSpc>
                <a:spcPct val="100000"/>
              </a:lnSpc>
              <a:spcBef>
                <a:spcPts val="0"/>
              </a:spcBef>
              <a:spcAft>
                <a:spcPts val="0"/>
              </a:spcAft>
              <a:buClr>
                <a:srgbClr val="000000"/>
              </a:buClr>
              <a:buSzPts val="1800"/>
              <a:buFont typeface="Arial"/>
              <a:buNone/>
            </a:pPr>
            <a:r>
              <a:rPr b="1" cap="none" sz="2000" i="0" lang="en-US" strike="noStrike" u="none">
                <a:solidFill>
                  <a:schemeClr val="lt2"/>
                </a:solidFill>
                <a:latin typeface="Times New Roman"/>
                <a:ea typeface="Times New Roman"/>
                <a:cs typeface="Times New Roman"/>
                <a:sym typeface="Times New Roman"/>
              </a:rPr>
              <a:t>Summary– Text Editor</a:t>
            </a:r>
            <a:endParaRPr b="1" cap="none" sz="2000" i="0" strike="noStrike" u="none">
              <a:solidFill>
                <a:schemeClr val="lt2"/>
              </a:solidFill>
              <a:latin typeface="Times New Roman"/>
              <a:ea typeface="Times New Roman"/>
              <a:cs typeface="Times New Roman"/>
              <a:sym typeface="Times New Roman"/>
            </a:endParaRPr>
          </a:p>
        </p:txBody>
      </p:sp>
      <p:sp>
        <p:nvSpPr>
          <p:cNvPr id="1048603" name="Google Shape;1852;p2"/>
          <p:cNvSpPr txBox="1"/>
          <p:nvPr/>
        </p:nvSpPr>
        <p:spPr>
          <a:xfrm>
            <a:off x="2141415" y="3165231"/>
            <a:ext cx="184731" cy="307777"/>
          </a:xfrm>
          <a:prstGeom prst="rect"/>
          <a:noFill/>
          <a:ln>
            <a:noFill/>
          </a:ln>
        </p:spPr>
        <p:txBody>
          <a:bodyPr anchor="t" anchorCtr="0" bIns="45700" lIns="91425" rIns="91425" spcFirstLastPara="1" tIns="45700" wrap="square">
            <a:spAutoFit/>
          </a:bodyPr>
          <a:p>
            <a:pPr algn="l" indent="0" lvl="0" marL="0" marR="0" rtl="0">
              <a:lnSpc>
                <a:spcPct val="100000"/>
              </a:lnSpc>
              <a:spcBef>
                <a:spcPts val="0"/>
              </a:spcBef>
              <a:spcAft>
                <a:spcPts val="0"/>
              </a:spcAft>
              <a:buNone/>
            </a:pPr>
            <a:endParaRPr b="0" cap="none" sz="1400" i="0" strike="noStrike" u="none">
              <a:solidFill>
                <a:srgbClr val="000000"/>
              </a:solidFill>
              <a:latin typeface="Arial"/>
              <a:ea typeface="Arial"/>
              <a:cs typeface="Arial"/>
              <a:sym typeface="Arial"/>
            </a:endParaRPr>
          </a:p>
        </p:txBody>
      </p:sp>
      <p:sp>
        <p:nvSpPr>
          <p:cNvPr id="1048604" name="Google Shape;1853;p2"/>
          <p:cNvSpPr txBox="1"/>
          <p:nvPr/>
        </p:nvSpPr>
        <p:spPr>
          <a:xfrm>
            <a:off x="445777" y="2335392"/>
            <a:ext cx="8135513" cy="1920199"/>
          </a:xfrm>
          <a:prstGeom prst="rect"/>
          <a:noFill/>
          <a:ln>
            <a:noFill/>
          </a:ln>
        </p:spPr>
        <p:txBody>
          <a:bodyPr anchor="t" anchorCtr="0" bIns="45700" lIns="91425" rIns="91425" spcFirstLastPara="1" tIns="45700" wrap="square">
            <a:spAutoFit/>
          </a:bodyPr>
          <a:p>
            <a:pPr algn="just" indent="0" lvl="0" marL="0" marR="0" rtl="0">
              <a:lnSpc>
                <a:spcPct val="100000"/>
              </a:lnSpc>
              <a:spcBef>
                <a:spcPts val="0"/>
              </a:spcBef>
              <a:spcAft>
                <a:spcPts val="0"/>
              </a:spcAft>
              <a:buNone/>
            </a:pPr>
            <a:r>
              <a:rPr b="0" cap="none" sz="1400" i="0" lang="en-US" strike="noStrike" u="none">
                <a:solidFill>
                  <a:srgbClr val="000000"/>
                </a:solidFill>
                <a:latin typeface="Times New Roman"/>
                <a:ea typeface="Times New Roman"/>
                <a:cs typeface="Times New Roman"/>
                <a:sym typeface="Times New Roman"/>
              </a:rPr>
              <a:t>The code uses Bootstrap and FontAwesome libraries. The &lt;head&gt; section contains meta tags, the page title, and links to external CSS files. The &lt;body&gt; section contains a &lt;section&gt; element that wraps the entire content of the web page. Inside the &lt;section&gt; element, there are two &lt;h1&gt; and &lt;h2&gt; elements that display the title and subtitle of the web page respectively. There is a &lt;div&gt; element with class flex-box that wraps a set of &lt;button&gt; elements. Each &lt;button&gt; element has an onclick attribute that calls a JavaScript function when clicked. The JavaScript functions modify the text in a &lt;textarea&gt; element based on the button clicked. Below the &lt;div&gt; element, there is a &lt;textarea&gt; element with class editor that displays the text content. The JavaScript functions modify the text content of the &lt;textarea&gt; element by setting its value attribute.</a:t>
            </a:r>
            <a:endParaRPr b="0" cap="none" sz="1400" i="0" strike="noStrike" u="none">
              <a:solidFill>
                <a:srgbClr val="00000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49" name="Shape 1857"/>
        <p:cNvGrpSpPr/>
        <p:nvPr/>
      </p:nvGrpSpPr>
      <p:grpSpPr>
        <a:xfrm>
          <a:off x="0" y="0"/>
          <a:ext cx="0" cy="0"/>
          <a:chOff x="0" y="0"/>
          <a:chExt cx="0" cy="0"/>
        </a:xfrm>
      </p:grpSpPr>
      <p:sp>
        <p:nvSpPr>
          <p:cNvPr id="1048628" name="Google Shape;1858;g2139dc51b5f_0_1833"/>
          <p:cNvSpPr txBox="1">
            <a:spLocks noGrp="1"/>
          </p:cNvSpPr>
          <p:nvPr>
            <p:ph type="body" idx="1"/>
          </p:nvPr>
        </p:nvSpPr>
        <p:spPr>
          <a:xfrm>
            <a:off x="3719246" y="2264415"/>
            <a:ext cx="1714800" cy="320100"/>
          </a:xfrm>
          <a:prstGeom prst="rect"/>
          <a:noFill/>
          <a:ln>
            <a:noFill/>
          </a:ln>
        </p:spPr>
        <p:txBody>
          <a:bodyPr anchor="ctr" anchorCtr="0" bIns="45700" lIns="91425" rIns="91425" spcFirstLastPara="1" tIns="45700" wrap="square">
            <a:noAutofit/>
          </a:bodyPr>
          <a:p>
            <a:pPr algn="ctr" indent="0" lvl="0" marL="0" rtl="0">
              <a:lnSpc>
                <a:spcPct val="100000"/>
              </a:lnSpc>
              <a:spcBef>
                <a:spcPts val="0"/>
              </a:spcBef>
              <a:spcAft>
                <a:spcPts val="0"/>
              </a:spcAft>
              <a:buSzPts val="1400"/>
              <a:buNone/>
            </a:pPr>
            <a:r>
              <a:rPr sz="1800" lang="en-US">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1048629" name="Google Shape;1859;g2139dc51b5f_0_1833"/>
          <p:cNvSpPr txBox="1">
            <a:spLocks noGrp="1"/>
          </p:cNvSpPr>
          <p:nvPr>
            <p:ph type="body" idx="2"/>
          </p:nvPr>
        </p:nvSpPr>
        <p:spPr>
          <a:xfrm>
            <a:off x="817135" y="961109"/>
            <a:ext cx="1714800" cy="320100"/>
          </a:xfrm>
          <a:prstGeom prst="rect"/>
          <a:noFill/>
          <a:ln>
            <a:noFill/>
          </a:ln>
        </p:spPr>
        <p:txBody>
          <a:bodyPr anchor="ctr" anchorCtr="0" bIns="45700" lIns="91425" rIns="91425" spcFirstLastPara="1" tIns="45700" wrap="square">
            <a:noAutofit/>
          </a:bodyPr>
          <a:p>
            <a:pPr algn="r" indent="-171450" lvl="0" marL="171450" rtl="0">
              <a:lnSpc>
                <a:spcPct val="100000"/>
              </a:lnSpc>
              <a:spcBef>
                <a:spcPts val="0"/>
              </a:spcBef>
              <a:spcAft>
                <a:spcPts val="0"/>
              </a:spcAft>
              <a:buSzPts val="1400"/>
              <a:buFont typeface="Noto Sans Symbols"/>
              <a:buChar char="✔"/>
            </a:pPr>
            <a:r>
              <a:rPr b="0" sz="1000" lang="en-US">
                <a:latin typeface="Times New Roman"/>
                <a:ea typeface="Times New Roman"/>
                <a:cs typeface="Times New Roman"/>
                <a:sym typeface="Times New Roman"/>
              </a:rPr>
              <a:t>Setup Project for Calculator project</a:t>
            </a:r>
            <a:endParaRPr b="0" sz="1000">
              <a:latin typeface="Times New Roman"/>
              <a:ea typeface="Times New Roman"/>
              <a:cs typeface="Times New Roman"/>
              <a:sym typeface="Times New Roman"/>
            </a:endParaRPr>
          </a:p>
        </p:txBody>
      </p:sp>
      <p:sp>
        <p:nvSpPr>
          <p:cNvPr id="1048630" name="Google Shape;1860;g2139dc51b5f_0_1833"/>
          <p:cNvSpPr txBox="1">
            <a:spLocks noGrp="1"/>
          </p:cNvSpPr>
          <p:nvPr>
            <p:ph type="body" idx="3"/>
          </p:nvPr>
        </p:nvSpPr>
        <p:spPr>
          <a:xfrm>
            <a:off x="318626" y="2188625"/>
            <a:ext cx="2030100" cy="320100"/>
          </a:xfrm>
          <a:prstGeom prst="rect"/>
          <a:noFill/>
          <a:ln>
            <a:noFill/>
          </a:ln>
        </p:spPr>
        <p:txBody>
          <a:bodyPr anchor="ctr" anchorCtr="0" bIns="45700" lIns="91425" rIns="91425" spcFirstLastPara="1" tIns="45700" wrap="square">
            <a:noAutofit/>
          </a:bodyPr>
          <a:p>
            <a:pPr algn="r" indent="-171450" lvl="0" marL="171450" rtl="0">
              <a:lnSpc>
                <a:spcPct val="100000"/>
              </a:lnSpc>
              <a:spcBef>
                <a:spcPts val="0"/>
              </a:spcBef>
              <a:spcAft>
                <a:spcPts val="0"/>
              </a:spcAft>
              <a:buSzPts val="1400"/>
              <a:buFont typeface="Noto Sans Symbols"/>
              <a:buChar char="✔"/>
            </a:pPr>
            <a:r>
              <a:rPr b="0" sz="1000" lang="en-US">
                <a:latin typeface="Times New Roman"/>
                <a:ea typeface="Times New Roman"/>
                <a:cs typeface="Times New Roman"/>
                <a:sym typeface="Times New Roman"/>
              </a:rPr>
              <a:t>Create a main component with the outer structure of calculator</a:t>
            </a:r>
            <a:endParaRPr b="0" sz="1000">
              <a:latin typeface="Times New Roman"/>
              <a:ea typeface="Times New Roman"/>
              <a:cs typeface="Times New Roman"/>
              <a:sym typeface="Times New Roman"/>
            </a:endParaRPr>
          </a:p>
        </p:txBody>
      </p:sp>
      <p:sp>
        <p:nvSpPr>
          <p:cNvPr id="1048631" name="Google Shape;1861;g2139dc51b5f_0_1833"/>
          <p:cNvSpPr txBox="1">
            <a:spLocks noGrp="1"/>
          </p:cNvSpPr>
          <p:nvPr>
            <p:ph type="body" idx="4"/>
          </p:nvPr>
        </p:nvSpPr>
        <p:spPr>
          <a:xfrm>
            <a:off x="803908" y="3448851"/>
            <a:ext cx="1714800" cy="320100"/>
          </a:xfrm>
          <a:prstGeom prst="rect"/>
          <a:noFill/>
          <a:ln>
            <a:noFill/>
          </a:ln>
        </p:spPr>
        <p:txBody>
          <a:bodyPr anchor="ctr" anchorCtr="0" bIns="45700" lIns="91425" rIns="91425" spcFirstLastPara="1" tIns="45700" wrap="square">
            <a:noAutofit/>
          </a:bodyPr>
          <a:p>
            <a:pPr algn="r" indent="-171450" lvl="0" marL="171450" rtl="0">
              <a:lnSpc>
                <a:spcPct val="100000"/>
              </a:lnSpc>
              <a:spcBef>
                <a:spcPts val="0"/>
              </a:spcBef>
              <a:spcAft>
                <a:spcPts val="0"/>
              </a:spcAft>
              <a:buSzPts val="1400"/>
              <a:buFont typeface="Noto Sans Symbols"/>
              <a:buChar char="✔"/>
            </a:pPr>
            <a:r>
              <a:rPr b="0" sz="1000" lang="en-US">
                <a:latin typeface="Times New Roman"/>
                <a:ea typeface="Times New Roman"/>
                <a:cs typeface="Times New Roman"/>
                <a:sym typeface="Times New Roman"/>
              </a:rPr>
              <a:t>Create a button component with on click handler</a:t>
            </a:r>
            <a:endParaRPr b="0" sz="1000">
              <a:latin typeface="Times New Roman"/>
              <a:ea typeface="Times New Roman"/>
              <a:cs typeface="Times New Roman"/>
              <a:sym typeface="Times New Roman"/>
            </a:endParaRPr>
          </a:p>
        </p:txBody>
      </p:sp>
      <p:sp>
        <p:nvSpPr>
          <p:cNvPr id="1048632" name="Google Shape;1862;g2139dc51b5f_0_1833"/>
          <p:cNvSpPr txBox="1">
            <a:spLocks noGrp="1"/>
          </p:cNvSpPr>
          <p:nvPr>
            <p:ph type="body" idx="5"/>
          </p:nvPr>
        </p:nvSpPr>
        <p:spPr>
          <a:xfrm>
            <a:off x="1735015" y="4258551"/>
            <a:ext cx="1778030" cy="320100"/>
          </a:xfrm>
          <a:prstGeom prst="rect"/>
          <a:noFill/>
          <a:ln>
            <a:noFill/>
          </a:ln>
        </p:spPr>
        <p:txBody>
          <a:bodyPr anchor="ctr" anchorCtr="0" bIns="45700" lIns="91425" rIns="91425" spcFirstLastPara="1" tIns="45700" wrap="square">
            <a:noAutofit/>
          </a:bodyPr>
          <a:p>
            <a:pPr algn="r" indent="-171450" lvl="0" marL="171450" rtl="0">
              <a:lnSpc>
                <a:spcPct val="100000"/>
              </a:lnSpc>
              <a:spcBef>
                <a:spcPts val="0"/>
              </a:spcBef>
              <a:spcAft>
                <a:spcPts val="0"/>
              </a:spcAft>
              <a:buSzPts val="1400"/>
              <a:buFont typeface="Noto Sans Symbols"/>
              <a:buChar char="✔"/>
            </a:pPr>
            <a:r>
              <a:rPr b="0" sz="1000" lang="en-US">
                <a:latin typeface="Times New Roman"/>
                <a:ea typeface="Times New Roman"/>
                <a:cs typeface="Times New Roman"/>
                <a:sym typeface="Times New Roman"/>
              </a:rPr>
              <a:t>Create a </a:t>
            </a:r>
          </a:p>
          <a:p>
            <a:pPr algn="r" indent="0" lvl="0" marL="0" rtl="0">
              <a:lnSpc>
                <a:spcPct val="100000"/>
              </a:lnSpc>
              <a:spcBef>
                <a:spcPts val="0"/>
              </a:spcBef>
              <a:spcAft>
                <a:spcPts val="0"/>
              </a:spcAft>
              <a:buSzPts val="1400"/>
              <a:buNone/>
            </a:pPr>
            <a:r>
              <a:rPr b="0" sz="1000" lang="en-US">
                <a:latin typeface="Times New Roman"/>
                <a:ea typeface="Times New Roman"/>
                <a:cs typeface="Times New Roman"/>
                <a:sym typeface="Times New Roman"/>
              </a:rPr>
              <a:t>` evaluateExpresion` function to evaluate value</a:t>
            </a:r>
            <a:endParaRPr b="0" sz="1000">
              <a:latin typeface="Times New Roman"/>
              <a:ea typeface="Times New Roman"/>
              <a:cs typeface="Times New Roman"/>
              <a:sym typeface="Times New Roman"/>
            </a:endParaRPr>
          </a:p>
        </p:txBody>
      </p:sp>
      <p:sp>
        <p:nvSpPr>
          <p:cNvPr id="1048633" name="Google Shape;1863;g2139dc51b5f_0_1833"/>
          <p:cNvSpPr txBox="1">
            <a:spLocks noGrp="1"/>
          </p:cNvSpPr>
          <p:nvPr>
            <p:ph type="body" idx="6"/>
          </p:nvPr>
        </p:nvSpPr>
        <p:spPr>
          <a:xfrm>
            <a:off x="6615516" y="961109"/>
            <a:ext cx="1714800" cy="320100"/>
          </a:xfrm>
          <a:prstGeom prst="rect"/>
          <a:noFill/>
          <a:ln>
            <a:noFill/>
          </a:ln>
        </p:spPr>
        <p:txBody>
          <a:bodyPr anchor="ctr" anchorCtr="0" bIns="45700" lIns="91425" rIns="91425" spcFirstLastPara="1" tIns="45700" wrap="square">
            <a:noAutofit/>
          </a:bodyPr>
          <a:p>
            <a:pPr algn="l" indent="-171450" lvl="0" marL="171450" rtl="0">
              <a:lnSpc>
                <a:spcPct val="100000"/>
              </a:lnSpc>
              <a:spcBef>
                <a:spcPts val="0"/>
              </a:spcBef>
              <a:spcAft>
                <a:spcPts val="0"/>
              </a:spcAft>
              <a:buSzPts val="1400"/>
              <a:buFont typeface="Noto Sans Symbols"/>
              <a:buChar char="✔"/>
            </a:pPr>
            <a:r>
              <a:rPr b="0" sz="1000" lang="en-US">
                <a:latin typeface="Times New Roman"/>
                <a:ea typeface="Times New Roman"/>
                <a:cs typeface="Times New Roman"/>
                <a:sym typeface="Times New Roman"/>
              </a:rPr>
              <a:t>Setup basic structure of text-editor project</a:t>
            </a:r>
            <a:endParaRPr b="0" sz="1000">
              <a:latin typeface="Times New Roman"/>
              <a:ea typeface="Times New Roman"/>
              <a:cs typeface="Times New Roman"/>
              <a:sym typeface="Times New Roman"/>
            </a:endParaRPr>
          </a:p>
        </p:txBody>
      </p:sp>
      <p:sp>
        <p:nvSpPr>
          <p:cNvPr id="1048634" name="Google Shape;1864;g2139dc51b5f_0_1833"/>
          <p:cNvSpPr txBox="1">
            <a:spLocks noGrp="1"/>
          </p:cNvSpPr>
          <p:nvPr>
            <p:ph type="body" idx="7"/>
          </p:nvPr>
        </p:nvSpPr>
        <p:spPr>
          <a:xfrm>
            <a:off x="6787154" y="2188616"/>
            <a:ext cx="1714800" cy="320100"/>
          </a:xfrm>
          <a:prstGeom prst="rect"/>
          <a:noFill/>
          <a:ln>
            <a:noFill/>
          </a:ln>
        </p:spPr>
        <p:txBody>
          <a:bodyPr anchor="ctr" anchorCtr="0" bIns="45700" lIns="91425" rIns="91425" spcFirstLastPara="1" tIns="45700" wrap="square">
            <a:noAutofit/>
          </a:bodyPr>
          <a:p>
            <a:pPr algn="l" indent="-171450" lvl="0" marL="171450" rtl="0">
              <a:lnSpc>
                <a:spcPct val="100000"/>
              </a:lnSpc>
              <a:spcBef>
                <a:spcPts val="0"/>
              </a:spcBef>
              <a:spcAft>
                <a:spcPts val="0"/>
              </a:spcAft>
              <a:buSzPts val="1400"/>
              <a:buFont typeface="Noto Sans Symbols"/>
              <a:buChar char="✔"/>
            </a:pPr>
            <a:r>
              <a:rPr b="0" sz="1000" lang="en-US">
                <a:latin typeface="Times New Roman"/>
                <a:ea typeface="Times New Roman"/>
                <a:cs typeface="Times New Roman"/>
                <a:sym typeface="Times New Roman"/>
              </a:rPr>
              <a:t>Create main component with all feature buttons</a:t>
            </a:r>
            <a:endParaRPr b="0" sz="1000">
              <a:latin typeface="Times New Roman"/>
              <a:ea typeface="Times New Roman"/>
              <a:cs typeface="Times New Roman"/>
              <a:sym typeface="Times New Roman"/>
            </a:endParaRPr>
          </a:p>
        </p:txBody>
      </p:sp>
      <p:sp>
        <p:nvSpPr>
          <p:cNvPr id="1048635" name="Google Shape;1865;g2139dc51b5f_0_1833"/>
          <p:cNvSpPr txBox="1">
            <a:spLocks noGrp="1"/>
          </p:cNvSpPr>
          <p:nvPr>
            <p:ph type="body" idx="8"/>
          </p:nvPr>
        </p:nvSpPr>
        <p:spPr>
          <a:xfrm>
            <a:off x="6602289" y="3448851"/>
            <a:ext cx="1714800" cy="320100"/>
          </a:xfrm>
          <a:prstGeom prst="rect"/>
          <a:noFill/>
          <a:ln>
            <a:noFill/>
          </a:ln>
        </p:spPr>
        <p:txBody>
          <a:bodyPr anchor="ctr" anchorCtr="0" bIns="45700" lIns="91425" rIns="91425" spcFirstLastPara="1" tIns="45700" wrap="square">
            <a:noAutofit/>
          </a:bodyPr>
          <a:p>
            <a:pPr algn="l" indent="-171450" lvl="0" marL="171450" rtl="0">
              <a:lnSpc>
                <a:spcPct val="100000"/>
              </a:lnSpc>
              <a:spcBef>
                <a:spcPts val="0"/>
              </a:spcBef>
              <a:spcAft>
                <a:spcPts val="0"/>
              </a:spcAft>
              <a:buSzPts val="1400"/>
              <a:buFont typeface="Noto Sans Symbols"/>
              <a:buChar char="✔"/>
            </a:pPr>
            <a:r>
              <a:rPr b="0" sz="1000" lang="en-US">
                <a:latin typeface="Times New Roman"/>
                <a:ea typeface="Times New Roman"/>
                <a:cs typeface="Times New Roman"/>
                <a:sym typeface="Times New Roman"/>
              </a:rPr>
              <a:t>Create a json object to store data for text editor</a:t>
            </a:r>
            <a:endParaRPr b="0" sz="1000">
              <a:latin typeface="Times New Roman"/>
              <a:ea typeface="Times New Roman"/>
              <a:cs typeface="Times New Roman"/>
              <a:sym typeface="Times New Roman"/>
            </a:endParaRPr>
          </a:p>
        </p:txBody>
      </p:sp>
      <p:sp>
        <p:nvSpPr>
          <p:cNvPr id="1048636" name="Google Shape;1866;g2139dc51b5f_0_1833"/>
          <p:cNvSpPr txBox="1">
            <a:spLocks noGrp="1"/>
          </p:cNvSpPr>
          <p:nvPr>
            <p:ph type="body" idx="9"/>
          </p:nvPr>
        </p:nvSpPr>
        <p:spPr>
          <a:xfrm>
            <a:off x="5584940" y="4258551"/>
            <a:ext cx="1714800" cy="320100"/>
          </a:xfrm>
          <a:prstGeom prst="rect"/>
          <a:noFill/>
          <a:ln>
            <a:noFill/>
          </a:ln>
        </p:spPr>
        <p:txBody>
          <a:bodyPr anchor="ctr" anchorCtr="0" bIns="45700" lIns="91425" rIns="91425" spcFirstLastPara="1" tIns="45700" wrap="square">
            <a:noAutofit/>
          </a:bodyPr>
          <a:p>
            <a:pPr algn="l" indent="-171450" lvl="0" marL="171450" rtl="0">
              <a:lnSpc>
                <a:spcPct val="100000"/>
              </a:lnSpc>
              <a:spcBef>
                <a:spcPts val="0"/>
              </a:spcBef>
              <a:spcAft>
                <a:spcPts val="0"/>
              </a:spcAft>
              <a:buSzPts val="1400"/>
              <a:buFont typeface="Noto Sans Symbols"/>
              <a:buChar char="✔"/>
            </a:pPr>
            <a:r>
              <a:rPr b="0" sz="1000" lang="en-US">
                <a:latin typeface="Times New Roman"/>
                <a:ea typeface="Times New Roman"/>
                <a:cs typeface="Times New Roman"/>
                <a:sym typeface="Times New Roman"/>
              </a:rPr>
              <a:t>Push both code to github</a:t>
            </a:r>
            <a:endParaRPr b="0" sz="1000">
              <a:latin typeface="Times New Roman"/>
              <a:ea typeface="Times New Roman"/>
              <a:cs typeface="Times New Roman"/>
              <a:sym typeface="Times New Roman"/>
            </a:endParaRPr>
          </a:p>
        </p:txBody>
      </p:sp>
      <p:sp>
        <p:nvSpPr>
          <p:cNvPr id="1048637" name="Google Shape;1867;g2139dc51b5f_0_1833"/>
          <p:cNvSpPr txBox="1"/>
          <p:nvPr/>
        </p:nvSpPr>
        <p:spPr>
          <a:xfrm>
            <a:off x="193299" y="125175"/>
            <a:ext cx="4183315" cy="553968"/>
          </a:xfrm>
          <a:prstGeom prst="rect"/>
          <a:noFill/>
          <a:ln>
            <a:noFill/>
          </a:ln>
        </p:spPr>
        <p:txBody>
          <a:bodyPr anchor="t" anchorCtr="0" bIns="91425" lIns="91425" rIns="91425" spcFirstLastPara="1" tIns="91425" wrap="square">
            <a:spAutoFit/>
          </a:bodyPr>
          <a:p>
            <a:pPr algn="l" indent="0" lvl="0" marL="0" marR="0" rtl="0">
              <a:lnSpc>
                <a:spcPct val="100000"/>
              </a:lnSpc>
              <a:spcBef>
                <a:spcPts val="0"/>
              </a:spcBef>
              <a:spcAft>
                <a:spcPts val="0"/>
              </a:spcAft>
              <a:buClr>
                <a:srgbClr val="000000"/>
              </a:buClr>
              <a:buSzPts val="2400"/>
              <a:buFont typeface="Arial"/>
              <a:buNone/>
            </a:pPr>
            <a:r>
              <a:rPr b="1" cap="none" sz="2400" i="0" lang="en-US" strike="noStrike" u="none">
                <a:solidFill>
                  <a:schemeClr val="lt2"/>
                </a:solidFill>
                <a:latin typeface="Times New Roman"/>
                <a:ea typeface="Times New Roman"/>
                <a:cs typeface="Times New Roman"/>
                <a:sym typeface="Times New Roman"/>
              </a:rPr>
              <a:t>Assessment Parameter</a:t>
            </a:r>
            <a:endParaRPr b="1" cap="none" sz="2400" i="0" strike="noStrike" u="none">
              <a:solidFill>
                <a:schemeClr val="lt2"/>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53" name="Shape 1871"/>
        <p:cNvGrpSpPr/>
        <p:nvPr/>
      </p:nvGrpSpPr>
      <p:grpSpPr>
        <a:xfrm>
          <a:off x="0" y="0"/>
          <a:ext cx="0" cy="0"/>
          <a:chOff x="0" y="0"/>
          <a:chExt cx="0" cy="0"/>
        </a:xfrm>
      </p:grpSpPr>
      <p:sp>
        <p:nvSpPr>
          <p:cNvPr id="1048644" name="Google Shape;1872;p212"/>
          <p:cNvSpPr txBox="1">
            <a:spLocks noGrp="1"/>
          </p:cNvSpPr>
          <p:nvPr>
            <p:ph type="body" idx="1"/>
          </p:nvPr>
        </p:nvSpPr>
        <p:spPr>
          <a:xfrm>
            <a:off x="2634216" y="802314"/>
            <a:ext cx="4016956" cy="449263"/>
          </a:xfrm>
          <a:prstGeom prst="rect"/>
          <a:noFill/>
          <a:ln>
            <a:noFill/>
          </a:ln>
        </p:spPr>
        <p:txBody>
          <a:bodyPr anchor="ctr" anchorCtr="0" bIns="45700" lIns="91425" rIns="91425" spcFirstLastPara="1" tIns="45700" wrap="square">
            <a:normAutofit/>
          </a:bodyPr>
          <a:p>
            <a:pPr algn="ctr" indent="0" lvl="0" marL="0" rtl="0">
              <a:lnSpc>
                <a:spcPct val="100000"/>
              </a:lnSpc>
              <a:spcBef>
                <a:spcPts val="0"/>
              </a:spcBef>
              <a:spcAft>
                <a:spcPts val="0"/>
              </a:spcAft>
              <a:buClr>
                <a:schemeClr val="lt1"/>
              </a:buClr>
              <a:buSzPts val="1800"/>
              <a:buNone/>
            </a:pPr>
            <a:r>
              <a:rPr lang="en-US"/>
              <a:t>Submission Github</a:t>
            </a:r>
          </a:p>
        </p:txBody>
      </p:sp>
      <p:sp>
        <p:nvSpPr>
          <p:cNvPr id="1048645" name="Google Shape;1873;p212"/>
          <p:cNvSpPr txBox="1">
            <a:spLocks noGrp="1"/>
          </p:cNvSpPr>
          <p:nvPr>
            <p:ph type="body" idx="2"/>
          </p:nvPr>
        </p:nvSpPr>
        <p:spPr>
          <a:xfrm>
            <a:off x="3917391" y="2244534"/>
            <a:ext cx="2414884" cy="497801"/>
          </a:xfrm>
          <a:prstGeom prst="rect"/>
          <a:noFill/>
          <a:ln>
            <a:noFill/>
          </a:ln>
        </p:spPr>
        <p:txBody>
          <a:bodyPr anchor="ctr" anchorCtr="0" bIns="45700" lIns="91425" rIns="91425" spcFirstLastPara="1" tIns="45700" wrap="square">
            <a:spAutoFit/>
          </a:bodyPr>
          <a:p>
            <a:pPr algn="ctr" indent="0" lvl="0" marL="0" rtl="0">
              <a:lnSpc>
                <a:spcPct val="100000"/>
              </a:lnSpc>
              <a:spcBef>
                <a:spcPts val="0"/>
              </a:spcBef>
              <a:spcAft>
                <a:spcPts val="0"/>
              </a:spcAft>
              <a:buClr>
                <a:srgbClr val="BD8738"/>
              </a:buClr>
              <a:buSzPts val="2000"/>
            </a:pPr>
            <a:r>
              <a:rPr b="0" dirty="0" i="0" lang="en-US">
                <a:solidFill>
                  <a:schemeClr val="tx1"/>
                </a:solidFill>
                <a:latin typeface="EB Garamond"/>
                <a:ea typeface="EB Garamond"/>
                <a:cs typeface="EB Garamond"/>
                <a:sym typeface="EB Garamond"/>
              </a:rPr>
              <a:t>https://github.com/GeminiA17/calculator</a:t>
            </a:r>
            <a:endParaRPr b="0" dirty="0" i="0" lang="en-US">
              <a:solidFill>
                <a:schemeClr val="tx1"/>
              </a:solidFill>
              <a:latin typeface="EB Garamond"/>
              <a:ea typeface="EB Garamond"/>
              <a:cs typeface="EB Garamond"/>
              <a:sym typeface="EB Garamon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57" name="Shape 1877"/>
        <p:cNvGrpSpPr/>
        <p:nvPr/>
      </p:nvGrpSpPr>
      <p:grpSpPr>
        <a:xfrm>
          <a:off x="0" y="0"/>
          <a:ext cx="0" cy="0"/>
          <a:chOff x="0" y="0"/>
          <a:chExt cx="0" cy="0"/>
        </a:xfrm>
      </p:grpSpPr>
      <p:pic>
        <p:nvPicPr>
          <p:cNvPr id="2097164" name="Google Shape;1878;p213"/>
          <p:cNvPicPr preferRelativeResize="0">
            <a:picLocks/>
          </p:cNvPicPr>
          <p:nvPr/>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Dr Manish Sharma</dc:creator>
  <cp:lastModifiedBy>Kishore Kumar</cp:lastModifiedBy>
  <dcterms:created xsi:type="dcterms:W3CDTF">2020-08-13T00:21:46Z</dcterms:created>
  <dcterms:modified xsi:type="dcterms:W3CDTF">2023-03-30T16:51:46Z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a83ec18bae444df9b98811749caaaa81</vt:lpwstr>
  </property>
</Properties>
</file>